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56" r:id="rId2"/>
    <p:sldId id="257" r:id="rId3"/>
    <p:sldId id="258" r:id="rId4"/>
    <p:sldId id="259" r:id="rId5"/>
    <p:sldId id="270" r:id="rId6"/>
    <p:sldId id="261" r:id="rId7"/>
    <p:sldId id="262" r:id="rId8"/>
    <p:sldId id="263" r:id="rId9"/>
    <p:sldId id="278" r:id="rId10"/>
    <p:sldId id="279" r:id="rId11"/>
    <p:sldId id="281" r:id="rId12"/>
    <p:sldId id="264" r:id="rId13"/>
    <p:sldId id="266" r:id="rId14"/>
    <p:sldId id="265" r:id="rId15"/>
    <p:sldId id="271" r:id="rId16"/>
    <p:sldId id="280" r:id="rId17"/>
    <p:sldId id="272" r:id="rId18"/>
    <p:sldId id="267" r:id="rId19"/>
    <p:sldId id="268" r:id="rId20"/>
    <p:sldId id="269" r:id="rId21"/>
    <p:sldId id="273" r:id="rId22"/>
    <p:sldId id="274" r:id="rId23"/>
    <p:sldId id="275" r:id="rId24"/>
    <p:sldId id="277" r:id="rId25"/>
    <p:sldId id="282" r:id="rId26"/>
    <p:sldId id="276"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76" autoAdjust="0"/>
    <p:restoredTop sz="84625" autoAdjust="0"/>
  </p:normalViewPr>
  <p:slideViewPr>
    <p:cSldViewPr snapToGrid="0">
      <p:cViewPr varScale="1">
        <p:scale>
          <a:sx n="64" d="100"/>
          <a:sy n="64" d="100"/>
        </p:scale>
        <p:origin x="120" y="7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A024BB-36D9-4490-A7DD-2E8A7F0AD1A9}" type="doc">
      <dgm:prSet loTypeId="urn:microsoft.com/office/officeart/2005/8/layout/process5" loCatId="process" qsTypeId="urn:microsoft.com/office/officeart/2005/8/quickstyle/simple4" qsCatId="simple" csTypeId="urn:microsoft.com/office/officeart/2005/8/colors/accent1_2" csCatId="accent1" phldr="1"/>
      <dgm:spPr/>
      <dgm:t>
        <a:bodyPr/>
        <a:lstStyle/>
        <a:p>
          <a:endParaRPr lang="en-US"/>
        </a:p>
      </dgm:t>
    </dgm:pt>
    <dgm:pt modelId="{EE51DB91-00AC-4003-8FA2-A0C777AA6057}">
      <dgm:prSet custT="1"/>
      <dgm:spPr>
        <a:solidFill>
          <a:srgbClr val="0070C0"/>
        </a:solidFill>
      </dgm:spPr>
      <dgm:t>
        <a:bodyPr/>
        <a:lstStyle/>
        <a:p>
          <a:r>
            <a:rPr lang="en-US" sz="1600" b="1" dirty="0" smtClean="0"/>
            <a:t>Level Start</a:t>
          </a:r>
          <a:endParaRPr lang="en-US" sz="1600" b="1" dirty="0"/>
        </a:p>
      </dgm:t>
    </dgm:pt>
    <dgm:pt modelId="{DCB00402-08CA-4F46-B1FF-829115F87649}" type="parTrans" cxnId="{8AF64391-A8AC-4E95-A660-79A789233DA2}">
      <dgm:prSet/>
      <dgm:spPr/>
      <dgm:t>
        <a:bodyPr/>
        <a:lstStyle/>
        <a:p>
          <a:endParaRPr lang="en-US" sz="2400" b="1"/>
        </a:p>
      </dgm:t>
    </dgm:pt>
    <dgm:pt modelId="{8A562239-EB70-4AEE-BFC0-AC22A7A59DDD}" type="sibTrans" cxnId="{8AF64391-A8AC-4E95-A660-79A789233DA2}">
      <dgm:prSet custT="1"/>
      <dgm:spPr/>
      <dgm:t>
        <a:bodyPr/>
        <a:lstStyle/>
        <a:p>
          <a:endParaRPr lang="en-US" sz="1400" b="1"/>
        </a:p>
      </dgm:t>
    </dgm:pt>
    <dgm:pt modelId="{D4DD540B-999F-4F9F-97DA-162BF8292BA8}">
      <dgm:prSet custT="1"/>
      <dgm:spPr>
        <a:solidFill>
          <a:srgbClr val="92D050"/>
        </a:solidFill>
      </dgm:spPr>
      <dgm:t>
        <a:bodyPr/>
        <a:lstStyle/>
        <a:p>
          <a:r>
            <a:rPr lang="en-US" sz="1600" b="1" dirty="0" smtClean="0"/>
            <a:t>Close distance</a:t>
          </a:r>
          <a:endParaRPr lang="en-US" sz="1600" b="1" dirty="0"/>
        </a:p>
      </dgm:t>
    </dgm:pt>
    <dgm:pt modelId="{3198F6E7-6588-46DE-B815-65A7BE4BEF38}" type="parTrans" cxnId="{02B46263-B95A-42C6-A2CD-B19234DCFAA1}">
      <dgm:prSet/>
      <dgm:spPr/>
      <dgm:t>
        <a:bodyPr/>
        <a:lstStyle/>
        <a:p>
          <a:endParaRPr lang="en-US" sz="2400" b="1"/>
        </a:p>
      </dgm:t>
    </dgm:pt>
    <dgm:pt modelId="{291412B6-2098-4D0C-A07F-B635B3716789}" type="sibTrans" cxnId="{02B46263-B95A-42C6-A2CD-B19234DCFAA1}">
      <dgm:prSet custT="1"/>
      <dgm:spPr/>
      <dgm:t>
        <a:bodyPr/>
        <a:lstStyle/>
        <a:p>
          <a:endParaRPr lang="en-US" sz="1400" b="1"/>
        </a:p>
      </dgm:t>
    </dgm:pt>
    <dgm:pt modelId="{FEBECFE5-66D4-489F-91AA-B1BE80F1555D}">
      <dgm:prSet custT="1"/>
      <dgm:spPr>
        <a:solidFill>
          <a:srgbClr val="C00000"/>
        </a:solidFill>
      </dgm:spPr>
      <dgm:t>
        <a:bodyPr/>
        <a:lstStyle/>
        <a:p>
          <a:r>
            <a:rPr lang="en-US" sz="1600" b="1" dirty="0" smtClean="0"/>
            <a:t>Attack enemies</a:t>
          </a:r>
          <a:endParaRPr lang="en-US" sz="1600" b="1" dirty="0"/>
        </a:p>
      </dgm:t>
    </dgm:pt>
    <dgm:pt modelId="{AC24633F-87B6-4A9F-9CA7-E956404472D2}" type="parTrans" cxnId="{336AD75A-E593-44C9-B23D-E7E1BCDD9A30}">
      <dgm:prSet/>
      <dgm:spPr/>
      <dgm:t>
        <a:bodyPr/>
        <a:lstStyle/>
        <a:p>
          <a:endParaRPr lang="en-US" sz="2400" b="1"/>
        </a:p>
      </dgm:t>
    </dgm:pt>
    <dgm:pt modelId="{D2F80C7D-E699-4432-AD2E-9FA6C826F061}" type="sibTrans" cxnId="{336AD75A-E593-44C9-B23D-E7E1BCDD9A30}">
      <dgm:prSet custT="1"/>
      <dgm:spPr/>
      <dgm:t>
        <a:bodyPr/>
        <a:lstStyle/>
        <a:p>
          <a:endParaRPr lang="en-US" sz="1400" b="1"/>
        </a:p>
      </dgm:t>
    </dgm:pt>
    <dgm:pt modelId="{751373AB-6CF7-4622-A514-2E3726F0D3BB}">
      <dgm:prSet custT="1"/>
      <dgm:spPr>
        <a:solidFill>
          <a:srgbClr val="C00000"/>
        </a:solidFill>
      </dgm:spPr>
      <dgm:t>
        <a:bodyPr/>
        <a:lstStyle/>
        <a:p>
          <a:r>
            <a:rPr lang="en-US" sz="1600" b="1" dirty="0" smtClean="0"/>
            <a:t>Deflect ranged attacks</a:t>
          </a:r>
          <a:endParaRPr lang="en-US" sz="1600" b="1" dirty="0"/>
        </a:p>
      </dgm:t>
    </dgm:pt>
    <dgm:pt modelId="{C05AB024-640A-4C33-9293-ADCEC0AEF59A}" type="parTrans" cxnId="{F169BB64-C38F-420B-B09F-E1D74343C477}">
      <dgm:prSet/>
      <dgm:spPr/>
      <dgm:t>
        <a:bodyPr/>
        <a:lstStyle/>
        <a:p>
          <a:endParaRPr lang="en-US" sz="2400" b="1"/>
        </a:p>
      </dgm:t>
    </dgm:pt>
    <dgm:pt modelId="{AC61231C-BD10-4A0A-B49E-1A807D7272C1}" type="sibTrans" cxnId="{F169BB64-C38F-420B-B09F-E1D74343C477}">
      <dgm:prSet custT="1"/>
      <dgm:spPr/>
      <dgm:t>
        <a:bodyPr/>
        <a:lstStyle/>
        <a:p>
          <a:endParaRPr lang="en-US" sz="1400" b="1"/>
        </a:p>
      </dgm:t>
    </dgm:pt>
    <dgm:pt modelId="{16D07D9B-4752-4E31-B35C-C2E79BDAAB06}">
      <dgm:prSet custT="1"/>
      <dgm:spPr>
        <a:solidFill>
          <a:srgbClr val="C00000"/>
        </a:solidFill>
      </dgm:spPr>
      <dgm:t>
        <a:bodyPr/>
        <a:lstStyle/>
        <a:p>
          <a:r>
            <a:rPr lang="en-US" sz="1600" b="1" dirty="0" smtClean="0"/>
            <a:t>Attack enemies</a:t>
          </a:r>
          <a:endParaRPr lang="en-US" sz="1600" b="1" dirty="0"/>
        </a:p>
      </dgm:t>
    </dgm:pt>
    <dgm:pt modelId="{08BCFBD5-8442-4DD4-B9CF-6FD95FB2ACF3}" type="parTrans" cxnId="{E2FD0395-E29B-4CB1-85A0-BA965AF142CD}">
      <dgm:prSet/>
      <dgm:spPr/>
      <dgm:t>
        <a:bodyPr/>
        <a:lstStyle/>
        <a:p>
          <a:endParaRPr lang="en-US" sz="2400" b="1"/>
        </a:p>
      </dgm:t>
    </dgm:pt>
    <dgm:pt modelId="{D43B208D-8800-4271-B6F3-D1D4D7D7AEA7}" type="sibTrans" cxnId="{E2FD0395-E29B-4CB1-85A0-BA965AF142CD}">
      <dgm:prSet custT="1"/>
      <dgm:spPr/>
      <dgm:t>
        <a:bodyPr/>
        <a:lstStyle/>
        <a:p>
          <a:endParaRPr lang="en-US" sz="1400" b="1"/>
        </a:p>
      </dgm:t>
    </dgm:pt>
    <dgm:pt modelId="{BE2B1784-484F-43F5-93CB-1618BABE6C0F}">
      <dgm:prSet custT="1"/>
      <dgm:spPr>
        <a:solidFill>
          <a:srgbClr val="92D050"/>
        </a:solidFill>
      </dgm:spPr>
      <dgm:t>
        <a:bodyPr/>
        <a:lstStyle/>
        <a:p>
          <a:r>
            <a:rPr lang="en-US" sz="1600" b="1" dirty="0" smtClean="0"/>
            <a:t>Dodge spikes</a:t>
          </a:r>
          <a:endParaRPr lang="en-US" sz="1600" b="1" dirty="0"/>
        </a:p>
      </dgm:t>
    </dgm:pt>
    <dgm:pt modelId="{FD5C967C-816A-4391-92F2-E2D329995CA1}" type="parTrans" cxnId="{2B8C14C2-01D8-46F8-9892-A3F2EE79935A}">
      <dgm:prSet/>
      <dgm:spPr/>
      <dgm:t>
        <a:bodyPr/>
        <a:lstStyle/>
        <a:p>
          <a:endParaRPr lang="en-US" sz="2400" b="1"/>
        </a:p>
      </dgm:t>
    </dgm:pt>
    <dgm:pt modelId="{A5F26031-D947-4E01-B2A2-E7524C29EDEF}" type="sibTrans" cxnId="{2B8C14C2-01D8-46F8-9892-A3F2EE79935A}">
      <dgm:prSet custT="1"/>
      <dgm:spPr/>
      <dgm:t>
        <a:bodyPr/>
        <a:lstStyle/>
        <a:p>
          <a:endParaRPr lang="en-US" sz="1400" b="1"/>
        </a:p>
      </dgm:t>
    </dgm:pt>
    <dgm:pt modelId="{D48E3F18-750F-44DA-8624-B205C2B7C780}">
      <dgm:prSet custT="1"/>
      <dgm:spPr>
        <a:solidFill>
          <a:srgbClr val="C00000"/>
        </a:solidFill>
      </dgm:spPr>
      <dgm:t>
        <a:bodyPr/>
        <a:lstStyle/>
        <a:p>
          <a:r>
            <a:rPr lang="en-US" sz="1600" b="1" dirty="0" smtClean="0"/>
            <a:t>Pull lever to open door</a:t>
          </a:r>
          <a:endParaRPr lang="en-US" sz="1600" b="1" dirty="0"/>
        </a:p>
      </dgm:t>
    </dgm:pt>
    <dgm:pt modelId="{8695315F-5157-4C98-BBF5-7B451919710E}" type="parTrans" cxnId="{95135B3D-1415-4BB7-89F9-6D133DF73B5B}">
      <dgm:prSet/>
      <dgm:spPr/>
      <dgm:t>
        <a:bodyPr/>
        <a:lstStyle/>
        <a:p>
          <a:endParaRPr lang="en-US" sz="2400" b="1"/>
        </a:p>
      </dgm:t>
    </dgm:pt>
    <dgm:pt modelId="{97EA92AD-6775-4412-B805-6163B607A326}" type="sibTrans" cxnId="{95135B3D-1415-4BB7-89F9-6D133DF73B5B}">
      <dgm:prSet custT="1"/>
      <dgm:spPr/>
      <dgm:t>
        <a:bodyPr/>
        <a:lstStyle/>
        <a:p>
          <a:endParaRPr lang="en-US" sz="1400" b="1"/>
        </a:p>
      </dgm:t>
    </dgm:pt>
    <dgm:pt modelId="{D6FEDA18-92A7-40CD-9EC7-7CCCFEF99BF1}">
      <dgm:prSet custT="1"/>
      <dgm:spPr>
        <a:solidFill>
          <a:srgbClr val="C00000"/>
        </a:solidFill>
      </dgm:spPr>
      <dgm:t>
        <a:bodyPr/>
        <a:lstStyle/>
        <a:p>
          <a:r>
            <a:rPr lang="en-US" sz="1600" b="1" dirty="0" smtClean="0"/>
            <a:t>Attack enemies</a:t>
          </a:r>
          <a:endParaRPr lang="en-US" sz="1600" b="1" dirty="0"/>
        </a:p>
      </dgm:t>
    </dgm:pt>
    <dgm:pt modelId="{64C9D08A-B9A8-4EAA-8AB0-74F5634D38B9}" type="parTrans" cxnId="{1F381B98-3B29-4291-962B-42FAC9D24329}">
      <dgm:prSet/>
      <dgm:spPr/>
      <dgm:t>
        <a:bodyPr/>
        <a:lstStyle/>
        <a:p>
          <a:endParaRPr lang="en-US" sz="2400" b="1"/>
        </a:p>
      </dgm:t>
    </dgm:pt>
    <dgm:pt modelId="{22EE50C1-EF47-4FD3-8663-1476EB24BCCE}" type="sibTrans" cxnId="{1F381B98-3B29-4291-962B-42FAC9D24329}">
      <dgm:prSet custT="1"/>
      <dgm:spPr/>
      <dgm:t>
        <a:bodyPr/>
        <a:lstStyle/>
        <a:p>
          <a:endParaRPr lang="en-US" sz="1400" b="1"/>
        </a:p>
      </dgm:t>
    </dgm:pt>
    <dgm:pt modelId="{098A28BF-40F2-4F3F-9B9C-AEF5B3DD181F}">
      <dgm:prSet custT="1"/>
      <dgm:spPr>
        <a:solidFill>
          <a:srgbClr val="92D050"/>
        </a:solidFill>
      </dgm:spPr>
      <dgm:t>
        <a:bodyPr/>
        <a:lstStyle/>
        <a:p>
          <a:r>
            <a:rPr lang="en-US" sz="1600" b="1" dirty="0" smtClean="0"/>
            <a:t>Avoid Yeti’s ground punch</a:t>
          </a:r>
          <a:endParaRPr lang="en-US" sz="1600" b="1" dirty="0"/>
        </a:p>
      </dgm:t>
    </dgm:pt>
    <dgm:pt modelId="{E6C3466E-00EF-41ED-825F-BFC29B43046A}" type="parTrans" cxnId="{BA6249DD-FF30-4EA8-A6BC-3B58749FECC1}">
      <dgm:prSet/>
      <dgm:spPr/>
      <dgm:t>
        <a:bodyPr/>
        <a:lstStyle/>
        <a:p>
          <a:endParaRPr lang="en-US" sz="2400" b="1"/>
        </a:p>
      </dgm:t>
    </dgm:pt>
    <dgm:pt modelId="{B776D69E-FE64-4B76-895D-48C68E5D19A2}" type="sibTrans" cxnId="{BA6249DD-FF30-4EA8-A6BC-3B58749FECC1}">
      <dgm:prSet custT="1"/>
      <dgm:spPr/>
      <dgm:t>
        <a:bodyPr/>
        <a:lstStyle/>
        <a:p>
          <a:endParaRPr lang="en-US" sz="1400" b="1"/>
        </a:p>
      </dgm:t>
    </dgm:pt>
    <dgm:pt modelId="{D70FAB3C-250E-4956-B79A-35F3F0FEA841}">
      <dgm:prSet custT="1"/>
      <dgm:spPr>
        <a:solidFill>
          <a:schemeClr val="accent1"/>
        </a:solidFill>
      </dgm:spPr>
      <dgm:t>
        <a:bodyPr/>
        <a:lstStyle/>
        <a:p>
          <a:r>
            <a:rPr lang="en-US" sz="1600" b="1" dirty="0" smtClean="0"/>
            <a:t>Finish the Yeti</a:t>
          </a:r>
          <a:endParaRPr lang="en-US" sz="1600" b="1" dirty="0"/>
        </a:p>
      </dgm:t>
    </dgm:pt>
    <dgm:pt modelId="{6EF06222-6CA5-4CD0-9B84-CE66030FDDD2}" type="parTrans" cxnId="{84204D2F-1D01-492C-876B-EFEC667C91E1}">
      <dgm:prSet/>
      <dgm:spPr/>
      <dgm:t>
        <a:bodyPr/>
        <a:lstStyle/>
        <a:p>
          <a:endParaRPr lang="en-US" sz="2400" b="1"/>
        </a:p>
      </dgm:t>
    </dgm:pt>
    <dgm:pt modelId="{B9BB7C94-AA53-49B4-BB50-9FA82CBD25CC}" type="sibTrans" cxnId="{84204D2F-1D01-492C-876B-EFEC667C91E1}">
      <dgm:prSet custT="1"/>
      <dgm:spPr/>
      <dgm:t>
        <a:bodyPr/>
        <a:lstStyle/>
        <a:p>
          <a:endParaRPr lang="en-US" sz="1400" b="1"/>
        </a:p>
      </dgm:t>
    </dgm:pt>
    <dgm:pt modelId="{85E6962E-39FA-4C95-B416-E4C5EFC3D6B7}">
      <dgm:prSet custT="1"/>
      <dgm:spPr>
        <a:solidFill>
          <a:srgbClr val="0070C0"/>
        </a:solidFill>
      </dgm:spPr>
      <dgm:t>
        <a:bodyPr/>
        <a:lstStyle/>
        <a:p>
          <a:r>
            <a:rPr lang="en-US" sz="1600" b="1" dirty="0" smtClean="0"/>
            <a:t>Level End</a:t>
          </a:r>
          <a:endParaRPr lang="en-US" sz="1600" b="1" dirty="0"/>
        </a:p>
      </dgm:t>
    </dgm:pt>
    <dgm:pt modelId="{A58036A6-D7B3-4767-A13D-D26958D13383}" type="parTrans" cxnId="{000090E0-DAA6-4CB1-BEDC-36D2358CC952}">
      <dgm:prSet/>
      <dgm:spPr/>
      <dgm:t>
        <a:bodyPr/>
        <a:lstStyle/>
        <a:p>
          <a:endParaRPr lang="en-US" sz="2400" b="1"/>
        </a:p>
      </dgm:t>
    </dgm:pt>
    <dgm:pt modelId="{07C3CAB8-B42B-4301-BAF6-C2AB39AF7967}" type="sibTrans" cxnId="{000090E0-DAA6-4CB1-BEDC-36D2358CC952}">
      <dgm:prSet/>
      <dgm:spPr/>
      <dgm:t>
        <a:bodyPr/>
        <a:lstStyle/>
        <a:p>
          <a:endParaRPr lang="en-US" sz="2400" b="1"/>
        </a:p>
      </dgm:t>
    </dgm:pt>
    <dgm:pt modelId="{6F896881-60D8-40A7-B2F3-6FFA4870BF97}">
      <dgm:prSet custT="1"/>
      <dgm:spPr>
        <a:solidFill>
          <a:srgbClr val="C00000"/>
        </a:solidFill>
      </dgm:spPr>
      <dgm:t>
        <a:bodyPr/>
        <a:lstStyle/>
        <a:p>
          <a:r>
            <a:rPr lang="en-US" sz="1600" b="1" dirty="0" smtClean="0"/>
            <a:t>Deflect ranged attacks</a:t>
          </a:r>
          <a:endParaRPr lang="en-US" sz="1600" b="1" dirty="0"/>
        </a:p>
      </dgm:t>
    </dgm:pt>
    <dgm:pt modelId="{20F35762-D823-4D1F-A698-858070BBB567}" type="parTrans" cxnId="{6F734E20-04D8-4B3A-BD62-DDB573F2DB88}">
      <dgm:prSet/>
      <dgm:spPr/>
      <dgm:t>
        <a:bodyPr/>
        <a:lstStyle/>
        <a:p>
          <a:endParaRPr lang="en-US" sz="2400" b="1"/>
        </a:p>
      </dgm:t>
    </dgm:pt>
    <dgm:pt modelId="{C5CD2A38-B966-407C-985F-C4998853FFB4}" type="sibTrans" cxnId="{6F734E20-04D8-4B3A-BD62-DDB573F2DB88}">
      <dgm:prSet custT="1"/>
      <dgm:spPr/>
      <dgm:t>
        <a:bodyPr/>
        <a:lstStyle/>
        <a:p>
          <a:endParaRPr lang="en-US" sz="1400" b="1"/>
        </a:p>
      </dgm:t>
    </dgm:pt>
    <dgm:pt modelId="{DB4385B2-11FA-4B3C-9953-93B9039F3AB1}" type="pres">
      <dgm:prSet presAssocID="{11A024BB-36D9-4490-A7DD-2E8A7F0AD1A9}" presName="diagram" presStyleCnt="0">
        <dgm:presLayoutVars>
          <dgm:dir/>
          <dgm:resizeHandles val="exact"/>
        </dgm:presLayoutVars>
      </dgm:prSet>
      <dgm:spPr/>
      <dgm:t>
        <a:bodyPr/>
        <a:lstStyle/>
        <a:p>
          <a:endParaRPr lang="en-US"/>
        </a:p>
      </dgm:t>
    </dgm:pt>
    <dgm:pt modelId="{DD95F245-1A0D-4010-A92F-5C193AF3897B}" type="pres">
      <dgm:prSet presAssocID="{EE51DB91-00AC-4003-8FA2-A0C777AA6057}" presName="node" presStyleLbl="node1" presStyleIdx="0" presStyleCnt="12">
        <dgm:presLayoutVars>
          <dgm:bulletEnabled val="1"/>
        </dgm:presLayoutVars>
      </dgm:prSet>
      <dgm:spPr/>
      <dgm:t>
        <a:bodyPr/>
        <a:lstStyle/>
        <a:p>
          <a:endParaRPr lang="en-US"/>
        </a:p>
      </dgm:t>
    </dgm:pt>
    <dgm:pt modelId="{40FFEBE3-322F-46F3-97D2-BD00A6F317E1}" type="pres">
      <dgm:prSet presAssocID="{8A562239-EB70-4AEE-BFC0-AC22A7A59DDD}" presName="sibTrans" presStyleLbl="sibTrans2D1" presStyleIdx="0" presStyleCnt="11"/>
      <dgm:spPr/>
      <dgm:t>
        <a:bodyPr/>
        <a:lstStyle/>
        <a:p>
          <a:endParaRPr lang="en-US"/>
        </a:p>
      </dgm:t>
    </dgm:pt>
    <dgm:pt modelId="{2CB862A9-C2F8-417C-88EC-1B602B3757AC}" type="pres">
      <dgm:prSet presAssocID="{8A562239-EB70-4AEE-BFC0-AC22A7A59DDD}" presName="connectorText" presStyleLbl="sibTrans2D1" presStyleIdx="0" presStyleCnt="11"/>
      <dgm:spPr/>
      <dgm:t>
        <a:bodyPr/>
        <a:lstStyle/>
        <a:p>
          <a:endParaRPr lang="en-US"/>
        </a:p>
      </dgm:t>
    </dgm:pt>
    <dgm:pt modelId="{4A367E3E-1F71-4D1D-AFB8-4451AEE29206}" type="pres">
      <dgm:prSet presAssocID="{D4DD540B-999F-4F9F-97DA-162BF8292BA8}" presName="node" presStyleLbl="node1" presStyleIdx="1" presStyleCnt="12">
        <dgm:presLayoutVars>
          <dgm:bulletEnabled val="1"/>
        </dgm:presLayoutVars>
      </dgm:prSet>
      <dgm:spPr/>
      <dgm:t>
        <a:bodyPr/>
        <a:lstStyle/>
        <a:p>
          <a:endParaRPr lang="en-US"/>
        </a:p>
      </dgm:t>
    </dgm:pt>
    <dgm:pt modelId="{BD6107F8-75B9-47FF-9A14-345648676BD8}" type="pres">
      <dgm:prSet presAssocID="{291412B6-2098-4D0C-A07F-B635B3716789}" presName="sibTrans" presStyleLbl="sibTrans2D1" presStyleIdx="1" presStyleCnt="11"/>
      <dgm:spPr/>
      <dgm:t>
        <a:bodyPr/>
        <a:lstStyle/>
        <a:p>
          <a:endParaRPr lang="en-US"/>
        </a:p>
      </dgm:t>
    </dgm:pt>
    <dgm:pt modelId="{78ADCA1A-3761-4DC0-8077-304BE72AA430}" type="pres">
      <dgm:prSet presAssocID="{291412B6-2098-4D0C-A07F-B635B3716789}" presName="connectorText" presStyleLbl="sibTrans2D1" presStyleIdx="1" presStyleCnt="11"/>
      <dgm:spPr/>
      <dgm:t>
        <a:bodyPr/>
        <a:lstStyle/>
        <a:p>
          <a:endParaRPr lang="en-US"/>
        </a:p>
      </dgm:t>
    </dgm:pt>
    <dgm:pt modelId="{D24F62A3-EB41-4680-946C-6192D5F0C38D}" type="pres">
      <dgm:prSet presAssocID="{FEBECFE5-66D4-489F-91AA-B1BE80F1555D}" presName="node" presStyleLbl="node1" presStyleIdx="2" presStyleCnt="12">
        <dgm:presLayoutVars>
          <dgm:bulletEnabled val="1"/>
        </dgm:presLayoutVars>
      </dgm:prSet>
      <dgm:spPr/>
      <dgm:t>
        <a:bodyPr/>
        <a:lstStyle/>
        <a:p>
          <a:endParaRPr lang="en-US"/>
        </a:p>
      </dgm:t>
    </dgm:pt>
    <dgm:pt modelId="{86A25E34-1ED0-4D44-9326-1168B790286B}" type="pres">
      <dgm:prSet presAssocID="{D2F80C7D-E699-4432-AD2E-9FA6C826F061}" presName="sibTrans" presStyleLbl="sibTrans2D1" presStyleIdx="2" presStyleCnt="11"/>
      <dgm:spPr/>
      <dgm:t>
        <a:bodyPr/>
        <a:lstStyle/>
        <a:p>
          <a:endParaRPr lang="en-US"/>
        </a:p>
      </dgm:t>
    </dgm:pt>
    <dgm:pt modelId="{B3E6B2BF-CEC6-4173-973F-5DF230514D69}" type="pres">
      <dgm:prSet presAssocID="{D2F80C7D-E699-4432-AD2E-9FA6C826F061}" presName="connectorText" presStyleLbl="sibTrans2D1" presStyleIdx="2" presStyleCnt="11"/>
      <dgm:spPr/>
      <dgm:t>
        <a:bodyPr/>
        <a:lstStyle/>
        <a:p>
          <a:endParaRPr lang="en-US"/>
        </a:p>
      </dgm:t>
    </dgm:pt>
    <dgm:pt modelId="{00D9FA7F-8B82-41ED-BC19-81AA8C0D6C1A}" type="pres">
      <dgm:prSet presAssocID="{751373AB-6CF7-4622-A514-2E3726F0D3BB}" presName="node" presStyleLbl="node1" presStyleIdx="3" presStyleCnt="12">
        <dgm:presLayoutVars>
          <dgm:bulletEnabled val="1"/>
        </dgm:presLayoutVars>
      </dgm:prSet>
      <dgm:spPr/>
      <dgm:t>
        <a:bodyPr/>
        <a:lstStyle/>
        <a:p>
          <a:endParaRPr lang="en-US"/>
        </a:p>
      </dgm:t>
    </dgm:pt>
    <dgm:pt modelId="{AC957D77-DEC8-4313-8B15-A2C4ED6D63B8}" type="pres">
      <dgm:prSet presAssocID="{AC61231C-BD10-4A0A-B49E-1A807D7272C1}" presName="sibTrans" presStyleLbl="sibTrans2D1" presStyleIdx="3" presStyleCnt="11"/>
      <dgm:spPr/>
      <dgm:t>
        <a:bodyPr/>
        <a:lstStyle/>
        <a:p>
          <a:endParaRPr lang="en-US"/>
        </a:p>
      </dgm:t>
    </dgm:pt>
    <dgm:pt modelId="{9A94587F-0C50-4729-ABDE-A72F9FB6D699}" type="pres">
      <dgm:prSet presAssocID="{AC61231C-BD10-4A0A-B49E-1A807D7272C1}" presName="connectorText" presStyleLbl="sibTrans2D1" presStyleIdx="3" presStyleCnt="11"/>
      <dgm:spPr/>
      <dgm:t>
        <a:bodyPr/>
        <a:lstStyle/>
        <a:p>
          <a:endParaRPr lang="en-US"/>
        </a:p>
      </dgm:t>
    </dgm:pt>
    <dgm:pt modelId="{B393DBCF-A7D3-4B5C-A8FB-1F3A47975A3B}" type="pres">
      <dgm:prSet presAssocID="{16D07D9B-4752-4E31-B35C-C2E79BDAAB06}" presName="node" presStyleLbl="node1" presStyleIdx="4" presStyleCnt="12">
        <dgm:presLayoutVars>
          <dgm:bulletEnabled val="1"/>
        </dgm:presLayoutVars>
      </dgm:prSet>
      <dgm:spPr/>
      <dgm:t>
        <a:bodyPr/>
        <a:lstStyle/>
        <a:p>
          <a:endParaRPr lang="en-US"/>
        </a:p>
      </dgm:t>
    </dgm:pt>
    <dgm:pt modelId="{4F94BEE5-B0F4-4D53-8B74-3C56A71357AC}" type="pres">
      <dgm:prSet presAssocID="{D43B208D-8800-4271-B6F3-D1D4D7D7AEA7}" presName="sibTrans" presStyleLbl="sibTrans2D1" presStyleIdx="4" presStyleCnt="11"/>
      <dgm:spPr/>
      <dgm:t>
        <a:bodyPr/>
        <a:lstStyle/>
        <a:p>
          <a:endParaRPr lang="en-US"/>
        </a:p>
      </dgm:t>
    </dgm:pt>
    <dgm:pt modelId="{9CBB0BE6-54A7-4064-8D80-FBF9CCABE81A}" type="pres">
      <dgm:prSet presAssocID="{D43B208D-8800-4271-B6F3-D1D4D7D7AEA7}" presName="connectorText" presStyleLbl="sibTrans2D1" presStyleIdx="4" presStyleCnt="11"/>
      <dgm:spPr/>
      <dgm:t>
        <a:bodyPr/>
        <a:lstStyle/>
        <a:p>
          <a:endParaRPr lang="en-US"/>
        </a:p>
      </dgm:t>
    </dgm:pt>
    <dgm:pt modelId="{DB4B19D2-0329-4F6E-B7B7-B3F69D633D9A}" type="pres">
      <dgm:prSet presAssocID="{BE2B1784-484F-43F5-93CB-1618BABE6C0F}" presName="node" presStyleLbl="node1" presStyleIdx="5" presStyleCnt="12">
        <dgm:presLayoutVars>
          <dgm:bulletEnabled val="1"/>
        </dgm:presLayoutVars>
      </dgm:prSet>
      <dgm:spPr/>
      <dgm:t>
        <a:bodyPr/>
        <a:lstStyle/>
        <a:p>
          <a:endParaRPr lang="en-US"/>
        </a:p>
      </dgm:t>
    </dgm:pt>
    <dgm:pt modelId="{D21B1631-4568-4EA4-8982-F97567C8123D}" type="pres">
      <dgm:prSet presAssocID="{A5F26031-D947-4E01-B2A2-E7524C29EDEF}" presName="sibTrans" presStyleLbl="sibTrans2D1" presStyleIdx="5" presStyleCnt="11"/>
      <dgm:spPr/>
      <dgm:t>
        <a:bodyPr/>
        <a:lstStyle/>
        <a:p>
          <a:endParaRPr lang="en-US"/>
        </a:p>
      </dgm:t>
    </dgm:pt>
    <dgm:pt modelId="{D34181A9-667D-4C85-B19A-ED44DA531AFB}" type="pres">
      <dgm:prSet presAssocID="{A5F26031-D947-4E01-B2A2-E7524C29EDEF}" presName="connectorText" presStyleLbl="sibTrans2D1" presStyleIdx="5" presStyleCnt="11"/>
      <dgm:spPr/>
      <dgm:t>
        <a:bodyPr/>
        <a:lstStyle/>
        <a:p>
          <a:endParaRPr lang="en-US"/>
        </a:p>
      </dgm:t>
    </dgm:pt>
    <dgm:pt modelId="{860A1D29-9F81-40CF-A3DA-59255732DB09}" type="pres">
      <dgm:prSet presAssocID="{D48E3F18-750F-44DA-8624-B205C2B7C780}" presName="node" presStyleLbl="node1" presStyleIdx="6" presStyleCnt="12">
        <dgm:presLayoutVars>
          <dgm:bulletEnabled val="1"/>
        </dgm:presLayoutVars>
      </dgm:prSet>
      <dgm:spPr/>
      <dgm:t>
        <a:bodyPr/>
        <a:lstStyle/>
        <a:p>
          <a:endParaRPr lang="en-US"/>
        </a:p>
      </dgm:t>
    </dgm:pt>
    <dgm:pt modelId="{4504289B-7679-4FA4-B9B9-A2E053F1FF37}" type="pres">
      <dgm:prSet presAssocID="{97EA92AD-6775-4412-B805-6163B607A326}" presName="sibTrans" presStyleLbl="sibTrans2D1" presStyleIdx="6" presStyleCnt="11"/>
      <dgm:spPr/>
      <dgm:t>
        <a:bodyPr/>
        <a:lstStyle/>
        <a:p>
          <a:endParaRPr lang="en-US"/>
        </a:p>
      </dgm:t>
    </dgm:pt>
    <dgm:pt modelId="{7D81DFB9-083B-486B-817F-7AD34027FCB0}" type="pres">
      <dgm:prSet presAssocID="{97EA92AD-6775-4412-B805-6163B607A326}" presName="connectorText" presStyleLbl="sibTrans2D1" presStyleIdx="6" presStyleCnt="11"/>
      <dgm:spPr/>
      <dgm:t>
        <a:bodyPr/>
        <a:lstStyle/>
        <a:p>
          <a:endParaRPr lang="en-US"/>
        </a:p>
      </dgm:t>
    </dgm:pt>
    <dgm:pt modelId="{2ABF6903-B4FA-4B58-B8B4-1A2C16F055C5}" type="pres">
      <dgm:prSet presAssocID="{D6FEDA18-92A7-40CD-9EC7-7CCCFEF99BF1}" presName="node" presStyleLbl="node1" presStyleIdx="7" presStyleCnt="12">
        <dgm:presLayoutVars>
          <dgm:bulletEnabled val="1"/>
        </dgm:presLayoutVars>
      </dgm:prSet>
      <dgm:spPr/>
      <dgm:t>
        <a:bodyPr/>
        <a:lstStyle/>
        <a:p>
          <a:endParaRPr lang="en-US"/>
        </a:p>
      </dgm:t>
    </dgm:pt>
    <dgm:pt modelId="{79DEDD6E-DDE7-40FC-AB2F-71C8B361A1F5}" type="pres">
      <dgm:prSet presAssocID="{22EE50C1-EF47-4FD3-8663-1476EB24BCCE}" presName="sibTrans" presStyleLbl="sibTrans2D1" presStyleIdx="7" presStyleCnt="11"/>
      <dgm:spPr/>
      <dgm:t>
        <a:bodyPr/>
        <a:lstStyle/>
        <a:p>
          <a:endParaRPr lang="en-US"/>
        </a:p>
      </dgm:t>
    </dgm:pt>
    <dgm:pt modelId="{497FA6F4-4A79-440B-BE12-05617BFA4AEC}" type="pres">
      <dgm:prSet presAssocID="{22EE50C1-EF47-4FD3-8663-1476EB24BCCE}" presName="connectorText" presStyleLbl="sibTrans2D1" presStyleIdx="7" presStyleCnt="11"/>
      <dgm:spPr/>
      <dgm:t>
        <a:bodyPr/>
        <a:lstStyle/>
        <a:p>
          <a:endParaRPr lang="en-US"/>
        </a:p>
      </dgm:t>
    </dgm:pt>
    <dgm:pt modelId="{0F6B8D05-C258-47E2-9185-106172A61B1F}" type="pres">
      <dgm:prSet presAssocID="{098A28BF-40F2-4F3F-9B9C-AEF5B3DD181F}" presName="node" presStyleLbl="node1" presStyleIdx="8" presStyleCnt="12">
        <dgm:presLayoutVars>
          <dgm:bulletEnabled val="1"/>
        </dgm:presLayoutVars>
      </dgm:prSet>
      <dgm:spPr/>
      <dgm:t>
        <a:bodyPr/>
        <a:lstStyle/>
        <a:p>
          <a:endParaRPr lang="en-US"/>
        </a:p>
      </dgm:t>
    </dgm:pt>
    <dgm:pt modelId="{F7ED4181-44CB-4977-917A-EE6ACD28E0C0}" type="pres">
      <dgm:prSet presAssocID="{B776D69E-FE64-4B76-895D-48C68E5D19A2}" presName="sibTrans" presStyleLbl="sibTrans2D1" presStyleIdx="8" presStyleCnt="11"/>
      <dgm:spPr/>
      <dgm:t>
        <a:bodyPr/>
        <a:lstStyle/>
        <a:p>
          <a:endParaRPr lang="en-US"/>
        </a:p>
      </dgm:t>
    </dgm:pt>
    <dgm:pt modelId="{9A1A7E56-4B93-4DC4-84CC-91CADF03CA5E}" type="pres">
      <dgm:prSet presAssocID="{B776D69E-FE64-4B76-895D-48C68E5D19A2}" presName="connectorText" presStyleLbl="sibTrans2D1" presStyleIdx="8" presStyleCnt="11"/>
      <dgm:spPr/>
      <dgm:t>
        <a:bodyPr/>
        <a:lstStyle/>
        <a:p>
          <a:endParaRPr lang="en-US"/>
        </a:p>
      </dgm:t>
    </dgm:pt>
    <dgm:pt modelId="{96581122-43A3-4F2D-8C57-26A6230D580C}" type="pres">
      <dgm:prSet presAssocID="{6F896881-60D8-40A7-B2F3-6FFA4870BF97}" presName="node" presStyleLbl="node1" presStyleIdx="9" presStyleCnt="12">
        <dgm:presLayoutVars>
          <dgm:bulletEnabled val="1"/>
        </dgm:presLayoutVars>
      </dgm:prSet>
      <dgm:spPr/>
      <dgm:t>
        <a:bodyPr/>
        <a:lstStyle/>
        <a:p>
          <a:endParaRPr lang="en-US"/>
        </a:p>
      </dgm:t>
    </dgm:pt>
    <dgm:pt modelId="{59105035-7F83-4357-A22D-16D0299136AE}" type="pres">
      <dgm:prSet presAssocID="{C5CD2A38-B966-407C-985F-C4998853FFB4}" presName="sibTrans" presStyleLbl="sibTrans2D1" presStyleIdx="9" presStyleCnt="11"/>
      <dgm:spPr/>
      <dgm:t>
        <a:bodyPr/>
        <a:lstStyle/>
        <a:p>
          <a:endParaRPr lang="en-US"/>
        </a:p>
      </dgm:t>
    </dgm:pt>
    <dgm:pt modelId="{6BB36868-119C-41B2-B34E-24B6296C70BD}" type="pres">
      <dgm:prSet presAssocID="{C5CD2A38-B966-407C-985F-C4998853FFB4}" presName="connectorText" presStyleLbl="sibTrans2D1" presStyleIdx="9" presStyleCnt="11"/>
      <dgm:spPr/>
      <dgm:t>
        <a:bodyPr/>
        <a:lstStyle/>
        <a:p>
          <a:endParaRPr lang="en-US"/>
        </a:p>
      </dgm:t>
    </dgm:pt>
    <dgm:pt modelId="{EA3D65A5-1C62-4431-BB0C-5F5CA38DABFE}" type="pres">
      <dgm:prSet presAssocID="{D70FAB3C-250E-4956-B79A-35F3F0FEA841}" presName="node" presStyleLbl="node1" presStyleIdx="10" presStyleCnt="12">
        <dgm:presLayoutVars>
          <dgm:bulletEnabled val="1"/>
        </dgm:presLayoutVars>
      </dgm:prSet>
      <dgm:spPr/>
      <dgm:t>
        <a:bodyPr/>
        <a:lstStyle/>
        <a:p>
          <a:endParaRPr lang="en-US"/>
        </a:p>
      </dgm:t>
    </dgm:pt>
    <dgm:pt modelId="{55100804-93BB-4733-B867-AF65CB721703}" type="pres">
      <dgm:prSet presAssocID="{B9BB7C94-AA53-49B4-BB50-9FA82CBD25CC}" presName="sibTrans" presStyleLbl="sibTrans2D1" presStyleIdx="10" presStyleCnt="11"/>
      <dgm:spPr/>
      <dgm:t>
        <a:bodyPr/>
        <a:lstStyle/>
        <a:p>
          <a:endParaRPr lang="en-US"/>
        </a:p>
      </dgm:t>
    </dgm:pt>
    <dgm:pt modelId="{71A0B6D1-2C31-4005-B158-53DD056B9454}" type="pres">
      <dgm:prSet presAssocID="{B9BB7C94-AA53-49B4-BB50-9FA82CBD25CC}" presName="connectorText" presStyleLbl="sibTrans2D1" presStyleIdx="10" presStyleCnt="11"/>
      <dgm:spPr/>
      <dgm:t>
        <a:bodyPr/>
        <a:lstStyle/>
        <a:p>
          <a:endParaRPr lang="en-US"/>
        </a:p>
      </dgm:t>
    </dgm:pt>
    <dgm:pt modelId="{B8BC61CC-E5CA-4C1A-A324-7790184302F4}" type="pres">
      <dgm:prSet presAssocID="{85E6962E-39FA-4C95-B416-E4C5EFC3D6B7}" presName="node" presStyleLbl="node1" presStyleIdx="11" presStyleCnt="12">
        <dgm:presLayoutVars>
          <dgm:bulletEnabled val="1"/>
        </dgm:presLayoutVars>
      </dgm:prSet>
      <dgm:spPr/>
      <dgm:t>
        <a:bodyPr/>
        <a:lstStyle/>
        <a:p>
          <a:endParaRPr lang="en-US"/>
        </a:p>
      </dgm:t>
    </dgm:pt>
  </dgm:ptLst>
  <dgm:cxnLst>
    <dgm:cxn modelId="{BB348BF8-F90B-42D2-90E1-D43019456B9A}" type="presOf" srcId="{C5CD2A38-B966-407C-985F-C4998853FFB4}" destId="{59105035-7F83-4357-A22D-16D0299136AE}" srcOrd="0" destOrd="0" presId="urn:microsoft.com/office/officeart/2005/8/layout/process5"/>
    <dgm:cxn modelId="{B8137015-5DFF-44F8-901F-32734BD6338A}" type="presOf" srcId="{D48E3F18-750F-44DA-8624-B205C2B7C780}" destId="{860A1D29-9F81-40CF-A3DA-59255732DB09}" srcOrd="0" destOrd="0" presId="urn:microsoft.com/office/officeart/2005/8/layout/process5"/>
    <dgm:cxn modelId="{4D9E21B7-4F1A-4CB2-B544-55D89BA22150}" type="presOf" srcId="{751373AB-6CF7-4622-A514-2E3726F0D3BB}" destId="{00D9FA7F-8B82-41ED-BC19-81AA8C0D6C1A}" srcOrd="0" destOrd="0" presId="urn:microsoft.com/office/officeart/2005/8/layout/process5"/>
    <dgm:cxn modelId="{E025D383-B45F-4346-905F-937EA590C852}" type="presOf" srcId="{D2F80C7D-E699-4432-AD2E-9FA6C826F061}" destId="{86A25E34-1ED0-4D44-9326-1168B790286B}" srcOrd="0" destOrd="0" presId="urn:microsoft.com/office/officeart/2005/8/layout/process5"/>
    <dgm:cxn modelId="{15760944-417F-462C-A825-35C77CF601CC}" type="presOf" srcId="{B9BB7C94-AA53-49B4-BB50-9FA82CBD25CC}" destId="{71A0B6D1-2C31-4005-B158-53DD056B9454}" srcOrd="1" destOrd="0" presId="urn:microsoft.com/office/officeart/2005/8/layout/process5"/>
    <dgm:cxn modelId="{33F9CDBB-91D7-4DF2-8939-3DAF906F57D4}" type="presOf" srcId="{BE2B1784-484F-43F5-93CB-1618BABE6C0F}" destId="{DB4B19D2-0329-4F6E-B7B7-B3F69D633D9A}" srcOrd="0" destOrd="0" presId="urn:microsoft.com/office/officeart/2005/8/layout/process5"/>
    <dgm:cxn modelId="{6B47E12A-D2EA-4D95-A10F-9D2C83CA9A4D}" type="presOf" srcId="{85E6962E-39FA-4C95-B416-E4C5EFC3D6B7}" destId="{B8BC61CC-E5CA-4C1A-A324-7790184302F4}" srcOrd="0" destOrd="0" presId="urn:microsoft.com/office/officeart/2005/8/layout/process5"/>
    <dgm:cxn modelId="{4403BC73-2120-4622-BA75-D223ED91DBB6}" type="presOf" srcId="{EE51DB91-00AC-4003-8FA2-A0C777AA6057}" destId="{DD95F245-1A0D-4010-A92F-5C193AF3897B}" srcOrd="0" destOrd="0" presId="urn:microsoft.com/office/officeart/2005/8/layout/process5"/>
    <dgm:cxn modelId="{D95BCCBC-981F-4378-960D-75134AB6F88A}" type="presOf" srcId="{098A28BF-40F2-4F3F-9B9C-AEF5B3DD181F}" destId="{0F6B8D05-C258-47E2-9185-106172A61B1F}" srcOrd="0" destOrd="0" presId="urn:microsoft.com/office/officeart/2005/8/layout/process5"/>
    <dgm:cxn modelId="{37B631DC-D655-4168-B273-416DBD19B115}" type="presOf" srcId="{C5CD2A38-B966-407C-985F-C4998853FFB4}" destId="{6BB36868-119C-41B2-B34E-24B6296C70BD}" srcOrd="1" destOrd="0" presId="urn:microsoft.com/office/officeart/2005/8/layout/process5"/>
    <dgm:cxn modelId="{B0ED6652-49B9-49B6-BA24-E932866ED29E}" type="presOf" srcId="{16D07D9B-4752-4E31-B35C-C2E79BDAAB06}" destId="{B393DBCF-A7D3-4B5C-A8FB-1F3A47975A3B}" srcOrd="0" destOrd="0" presId="urn:microsoft.com/office/officeart/2005/8/layout/process5"/>
    <dgm:cxn modelId="{5F6D4948-3481-42D9-9C14-8DDC16D412AC}" type="presOf" srcId="{D2F80C7D-E699-4432-AD2E-9FA6C826F061}" destId="{B3E6B2BF-CEC6-4173-973F-5DF230514D69}" srcOrd="1" destOrd="0" presId="urn:microsoft.com/office/officeart/2005/8/layout/process5"/>
    <dgm:cxn modelId="{2B8C14C2-01D8-46F8-9892-A3F2EE79935A}" srcId="{11A024BB-36D9-4490-A7DD-2E8A7F0AD1A9}" destId="{BE2B1784-484F-43F5-93CB-1618BABE6C0F}" srcOrd="5" destOrd="0" parTransId="{FD5C967C-816A-4391-92F2-E2D329995CA1}" sibTransId="{A5F26031-D947-4E01-B2A2-E7524C29EDEF}"/>
    <dgm:cxn modelId="{3C3813DB-2C31-42D7-BD2C-E2C4DCBD9A0D}" type="presOf" srcId="{FEBECFE5-66D4-489F-91AA-B1BE80F1555D}" destId="{D24F62A3-EB41-4680-946C-6192D5F0C38D}" srcOrd="0" destOrd="0" presId="urn:microsoft.com/office/officeart/2005/8/layout/process5"/>
    <dgm:cxn modelId="{450DCA30-490B-4945-B587-ABAF4659600A}" type="presOf" srcId="{A5F26031-D947-4E01-B2A2-E7524C29EDEF}" destId="{D21B1631-4568-4EA4-8982-F97567C8123D}" srcOrd="0" destOrd="0" presId="urn:microsoft.com/office/officeart/2005/8/layout/process5"/>
    <dgm:cxn modelId="{6F734E20-04D8-4B3A-BD62-DDB573F2DB88}" srcId="{11A024BB-36D9-4490-A7DD-2E8A7F0AD1A9}" destId="{6F896881-60D8-40A7-B2F3-6FFA4870BF97}" srcOrd="9" destOrd="0" parTransId="{20F35762-D823-4D1F-A698-858070BBB567}" sibTransId="{C5CD2A38-B966-407C-985F-C4998853FFB4}"/>
    <dgm:cxn modelId="{E2FD0395-E29B-4CB1-85A0-BA965AF142CD}" srcId="{11A024BB-36D9-4490-A7DD-2E8A7F0AD1A9}" destId="{16D07D9B-4752-4E31-B35C-C2E79BDAAB06}" srcOrd="4" destOrd="0" parTransId="{08BCFBD5-8442-4DD4-B9CF-6FD95FB2ACF3}" sibTransId="{D43B208D-8800-4271-B6F3-D1D4D7D7AEA7}"/>
    <dgm:cxn modelId="{F169BB64-C38F-420B-B09F-E1D74343C477}" srcId="{11A024BB-36D9-4490-A7DD-2E8A7F0AD1A9}" destId="{751373AB-6CF7-4622-A514-2E3726F0D3BB}" srcOrd="3" destOrd="0" parTransId="{C05AB024-640A-4C33-9293-ADCEC0AEF59A}" sibTransId="{AC61231C-BD10-4A0A-B49E-1A807D7272C1}"/>
    <dgm:cxn modelId="{84204D2F-1D01-492C-876B-EFEC667C91E1}" srcId="{11A024BB-36D9-4490-A7DD-2E8A7F0AD1A9}" destId="{D70FAB3C-250E-4956-B79A-35F3F0FEA841}" srcOrd="10" destOrd="0" parTransId="{6EF06222-6CA5-4CD0-9B84-CE66030FDDD2}" sibTransId="{B9BB7C94-AA53-49B4-BB50-9FA82CBD25CC}"/>
    <dgm:cxn modelId="{5218FBAA-3502-4405-A47F-669E361CC6A7}" type="presOf" srcId="{D43B208D-8800-4271-B6F3-D1D4D7D7AEA7}" destId="{9CBB0BE6-54A7-4064-8D80-FBF9CCABE81A}" srcOrd="1" destOrd="0" presId="urn:microsoft.com/office/officeart/2005/8/layout/process5"/>
    <dgm:cxn modelId="{2A9E0D26-A1CA-417C-A4D5-E3CE5265588B}" type="presOf" srcId="{22EE50C1-EF47-4FD3-8663-1476EB24BCCE}" destId="{497FA6F4-4A79-440B-BE12-05617BFA4AEC}" srcOrd="1" destOrd="0" presId="urn:microsoft.com/office/officeart/2005/8/layout/process5"/>
    <dgm:cxn modelId="{000090E0-DAA6-4CB1-BEDC-36D2358CC952}" srcId="{11A024BB-36D9-4490-A7DD-2E8A7F0AD1A9}" destId="{85E6962E-39FA-4C95-B416-E4C5EFC3D6B7}" srcOrd="11" destOrd="0" parTransId="{A58036A6-D7B3-4767-A13D-D26958D13383}" sibTransId="{07C3CAB8-B42B-4301-BAF6-C2AB39AF7967}"/>
    <dgm:cxn modelId="{8EC09D8E-8E61-4CC2-A4B7-1E8DB96CC9FC}" type="presOf" srcId="{A5F26031-D947-4E01-B2A2-E7524C29EDEF}" destId="{D34181A9-667D-4C85-B19A-ED44DA531AFB}" srcOrd="1" destOrd="0" presId="urn:microsoft.com/office/officeart/2005/8/layout/process5"/>
    <dgm:cxn modelId="{3DFE8CEA-6DF2-4076-9821-5E8DF4AE08E9}" type="presOf" srcId="{291412B6-2098-4D0C-A07F-B635B3716789}" destId="{BD6107F8-75B9-47FF-9A14-345648676BD8}" srcOrd="0" destOrd="0" presId="urn:microsoft.com/office/officeart/2005/8/layout/process5"/>
    <dgm:cxn modelId="{6DC37511-BB28-4A51-A67E-06A6180485A8}" type="presOf" srcId="{B9BB7C94-AA53-49B4-BB50-9FA82CBD25CC}" destId="{55100804-93BB-4733-B867-AF65CB721703}" srcOrd="0" destOrd="0" presId="urn:microsoft.com/office/officeart/2005/8/layout/process5"/>
    <dgm:cxn modelId="{AB2D84B5-D9BF-46FF-918A-F270CB173BE8}" type="presOf" srcId="{22EE50C1-EF47-4FD3-8663-1476EB24BCCE}" destId="{79DEDD6E-DDE7-40FC-AB2F-71C8B361A1F5}" srcOrd="0" destOrd="0" presId="urn:microsoft.com/office/officeart/2005/8/layout/process5"/>
    <dgm:cxn modelId="{02B46263-B95A-42C6-A2CD-B19234DCFAA1}" srcId="{11A024BB-36D9-4490-A7DD-2E8A7F0AD1A9}" destId="{D4DD540B-999F-4F9F-97DA-162BF8292BA8}" srcOrd="1" destOrd="0" parTransId="{3198F6E7-6588-46DE-B815-65A7BE4BEF38}" sibTransId="{291412B6-2098-4D0C-A07F-B635B3716789}"/>
    <dgm:cxn modelId="{0DF2E0C2-B870-4887-B668-C161DF6B77F0}" type="presOf" srcId="{8A562239-EB70-4AEE-BFC0-AC22A7A59DDD}" destId="{2CB862A9-C2F8-417C-88EC-1B602B3757AC}" srcOrd="1" destOrd="0" presId="urn:microsoft.com/office/officeart/2005/8/layout/process5"/>
    <dgm:cxn modelId="{22083C8A-8056-4474-82F0-0FFA147F9B82}" type="presOf" srcId="{AC61231C-BD10-4A0A-B49E-1A807D7272C1}" destId="{AC957D77-DEC8-4313-8B15-A2C4ED6D63B8}" srcOrd="0" destOrd="0" presId="urn:microsoft.com/office/officeart/2005/8/layout/process5"/>
    <dgm:cxn modelId="{64296930-BCBF-4E0E-9E0E-1CC23DE21944}" type="presOf" srcId="{D6FEDA18-92A7-40CD-9EC7-7CCCFEF99BF1}" destId="{2ABF6903-B4FA-4B58-B8B4-1A2C16F055C5}" srcOrd="0" destOrd="0" presId="urn:microsoft.com/office/officeart/2005/8/layout/process5"/>
    <dgm:cxn modelId="{336AD75A-E593-44C9-B23D-E7E1BCDD9A30}" srcId="{11A024BB-36D9-4490-A7DD-2E8A7F0AD1A9}" destId="{FEBECFE5-66D4-489F-91AA-B1BE80F1555D}" srcOrd="2" destOrd="0" parTransId="{AC24633F-87B6-4A9F-9CA7-E956404472D2}" sibTransId="{D2F80C7D-E699-4432-AD2E-9FA6C826F061}"/>
    <dgm:cxn modelId="{9DEBDAFF-1466-459A-A8F1-D92FC5AD1748}" type="presOf" srcId="{D43B208D-8800-4271-B6F3-D1D4D7D7AEA7}" destId="{4F94BEE5-B0F4-4D53-8B74-3C56A71357AC}" srcOrd="0" destOrd="0" presId="urn:microsoft.com/office/officeart/2005/8/layout/process5"/>
    <dgm:cxn modelId="{238C9F5F-4F80-4596-9301-9CBE5F290875}" type="presOf" srcId="{B776D69E-FE64-4B76-895D-48C68E5D19A2}" destId="{9A1A7E56-4B93-4DC4-84CC-91CADF03CA5E}" srcOrd="1" destOrd="0" presId="urn:microsoft.com/office/officeart/2005/8/layout/process5"/>
    <dgm:cxn modelId="{E1EE5941-F57A-46FE-8C1F-4930339C46CC}" type="presOf" srcId="{11A024BB-36D9-4490-A7DD-2E8A7F0AD1A9}" destId="{DB4385B2-11FA-4B3C-9953-93B9039F3AB1}" srcOrd="0" destOrd="0" presId="urn:microsoft.com/office/officeart/2005/8/layout/process5"/>
    <dgm:cxn modelId="{1F44799D-9804-456B-8790-0C1528B8169F}" type="presOf" srcId="{97EA92AD-6775-4412-B805-6163B607A326}" destId="{7D81DFB9-083B-486B-817F-7AD34027FCB0}" srcOrd="1" destOrd="0" presId="urn:microsoft.com/office/officeart/2005/8/layout/process5"/>
    <dgm:cxn modelId="{CC30D48F-E7C2-4994-BE12-FC0CDAC4EB10}" type="presOf" srcId="{AC61231C-BD10-4A0A-B49E-1A807D7272C1}" destId="{9A94587F-0C50-4729-ABDE-A72F9FB6D699}" srcOrd="1" destOrd="0" presId="urn:microsoft.com/office/officeart/2005/8/layout/process5"/>
    <dgm:cxn modelId="{4D0A53B4-6145-4D42-A18D-DABEC847782B}" type="presOf" srcId="{97EA92AD-6775-4412-B805-6163B607A326}" destId="{4504289B-7679-4FA4-B9B9-A2E053F1FF37}" srcOrd="0" destOrd="0" presId="urn:microsoft.com/office/officeart/2005/8/layout/process5"/>
    <dgm:cxn modelId="{701661D3-BD57-4C1D-BF5A-724D53698129}" type="presOf" srcId="{D4DD540B-999F-4F9F-97DA-162BF8292BA8}" destId="{4A367E3E-1F71-4D1D-AFB8-4451AEE29206}" srcOrd="0" destOrd="0" presId="urn:microsoft.com/office/officeart/2005/8/layout/process5"/>
    <dgm:cxn modelId="{95135B3D-1415-4BB7-89F9-6D133DF73B5B}" srcId="{11A024BB-36D9-4490-A7DD-2E8A7F0AD1A9}" destId="{D48E3F18-750F-44DA-8624-B205C2B7C780}" srcOrd="6" destOrd="0" parTransId="{8695315F-5157-4C98-BBF5-7B451919710E}" sibTransId="{97EA92AD-6775-4412-B805-6163B607A326}"/>
    <dgm:cxn modelId="{BA6249DD-FF30-4EA8-A6BC-3B58749FECC1}" srcId="{11A024BB-36D9-4490-A7DD-2E8A7F0AD1A9}" destId="{098A28BF-40F2-4F3F-9B9C-AEF5B3DD181F}" srcOrd="8" destOrd="0" parTransId="{E6C3466E-00EF-41ED-825F-BFC29B43046A}" sibTransId="{B776D69E-FE64-4B76-895D-48C68E5D19A2}"/>
    <dgm:cxn modelId="{D0A65BD3-397A-4E47-B744-35069F113F57}" type="presOf" srcId="{291412B6-2098-4D0C-A07F-B635B3716789}" destId="{78ADCA1A-3761-4DC0-8077-304BE72AA430}" srcOrd="1" destOrd="0" presId="urn:microsoft.com/office/officeart/2005/8/layout/process5"/>
    <dgm:cxn modelId="{642DC757-6F50-4DC6-B302-420F244F1CE7}" type="presOf" srcId="{B776D69E-FE64-4B76-895D-48C68E5D19A2}" destId="{F7ED4181-44CB-4977-917A-EE6ACD28E0C0}" srcOrd="0" destOrd="0" presId="urn:microsoft.com/office/officeart/2005/8/layout/process5"/>
    <dgm:cxn modelId="{8AF64391-A8AC-4E95-A660-79A789233DA2}" srcId="{11A024BB-36D9-4490-A7DD-2E8A7F0AD1A9}" destId="{EE51DB91-00AC-4003-8FA2-A0C777AA6057}" srcOrd="0" destOrd="0" parTransId="{DCB00402-08CA-4F46-B1FF-829115F87649}" sibTransId="{8A562239-EB70-4AEE-BFC0-AC22A7A59DDD}"/>
    <dgm:cxn modelId="{A5FCA84C-4ABD-4AE1-BA21-C486F54062DA}" type="presOf" srcId="{D70FAB3C-250E-4956-B79A-35F3F0FEA841}" destId="{EA3D65A5-1C62-4431-BB0C-5F5CA38DABFE}" srcOrd="0" destOrd="0" presId="urn:microsoft.com/office/officeart/2005/8/layout/process5"/>
    <dgm:cxn modelId="{456061C8-80C7-43C7-8B1D-8AE304D521B0}" type="presOf" srcId="{8A562239-EB70-4AEE-BFC0-AC22A7A59DDD}" destId="{40FFEBE3-322F-46F3-97D2-BD00A6F317E1}" srcOrd="0" destOrd="0" presId="urn:microsoft.com/office/officeart/2005/8/layout/process5"/>
    <dgm:cxn modelId="{1F381B98-3B29-4291-962B-42FAC9D24329}" srcId="{11A024BB-36D9-4490-A7DD-2E8A7F0AD1A9}" destId="{D6FEDA18-92A7-40CD-9EC7-7CCCFEF99BF1}" srcOrd="7" destOrd="0" parTransId="{64C9D08A-B9A8-4EAA-8AB0-74F5634D38B9}" sibTransId="{22EE50C1-EF47-4FD3-8663-1476EB24BCCE}"/>
    <dgm:cxn modelId="{E2370164-0DF5-4F74-8BB2-C9E3F17ECAE0}" type="presOf" srcId="{6F896881-60D8-40A7-B2F3-6FFA4870BF97}" destId="{96581122-43A3-4F2D-8C57-26A6230D580C}" srcOrd="0" destOrd="0" presId="urn:microsoft.com/office/officeart/2005/8/layout/process5"/>
    <dgm:cxn modelId="{1D2DA6C5-8DBE-4602-B63D-660B1190D407}" type="presParOf" srcId="{DB4385B2-11FA-4B3C-9953-93B9039F3AB1}" destId="{DD95F245-1A0D-4010-A92F-5C193AF3897B}" srcOrd="0" destOrd="0" presId="urn:microsoft.com/office/officeart/2005/8/layout/process5"/>
    <dgm:cxn modelId="{CCC0583D-0643-4022-A0A4-5687B9F4FAFE}" type="presParOf" srcId="{DB4385B2-11FA-4B3C-9953-93B9039F3AB1}" destId="{40FFEBE3-322F-46F3-97D2-BD00A6F317E1}" srcOrd="1" destOrd="0" presId="urn:microsoft.com/office/officeart/2005/8/layout/process5"/>
    <dgm:cxn modelId="{0A835803-6DF8-4B09-A6C1-2EB139E3590F}" type="presParOf" srcId="{40FFEBE3-322F-46F3-97D2-BD00A6F317E1}" destId="{2CB862A9-C2F8-417C-88EC-1B602B3757AC}" srcOrd="0" destOrd="0" presId="urn:microsoft.com/office/officeart/2005/8/layout/process5"/>
    <dgm:cxn modelId="{5405F03D-3B6E-4837-A8B3-6F051D7B3FD1}" type="presParOf" srcId="{DB4385B2-11FA-4B3C-9953-93B9039F3AB1}" destId="{4A367E3E-1F71-4D1D-AFB8-4451AEE29206}" srcOrd="2" destOrd="0" presId="urn:microsoft.com/office/officeart/2005/8/layout/process5"/>
    <dgm:cxn modelId="{E8374AC4-37B4-4129-9F17-2061FD3EB27B}" type="presParOf" srcId="{DB4385B2-11FA-4B3C-9953-93B9039F3AB1}" destId="{BD6107F8-75B9-47FF-9A14-345648676BD8}" srcOrd="3" destOrd="0" presId="urn:microsoft.com/office/officeart/2005/8/layout/process5"/>
    <dgm:cxn modelId="{EB9B19B3-001D-4347-99EF-FEF6FF780CDD}" type="presParOf" srcId="{BD6107F8-75B9-47FF-9A14-345648676BD8}" destId="{78ADCA1A-3761-4DC0-8077-304BE72AA430}" srcOrd="0" destOrd="0" presId="urn:microsoft.com/office/officeart/2005/8/layout/process5"/>
    <dgm:cxn modelId="{33AB5C79-E6BC-4FD9-A60A-0D8B84AE1DD9}" type="presParOf" srcId="{DB4385B2-11FA-4B3C-9953-93B9039F3AB1}" destId="{D24F62A3-EB41-4680-946C-6192D5F0C38D}" srcOrd="4" destOrd="0" presId="urn:microsoft.com/office/officeart/2005/8/layout/process5"/>
    <dgm:cxn modelId="{1920852C-FAE9-4C70-B054-03FAD19F3F0D}" type="presParOf" srcId="{DB4385B2-11FA-4B3C-9953-93B9039F3AB1}" destId="{86A25E34-1ED0-4D44-9326-1168B790286B}" srcOrd="5" destOrd="0" presId="urn:microsoft.com/office/officeart/2005/8/layout/process5"/>
    <dgm:cxn modelId="{1369D787-106A-4136-BE34-F48431D8ABE8}" type="presParOf" srcId="{86A25E34-1ED0-4D44-9326-1168B790286B}" destId="{B3E6B2BF-CEC6-4173-973F-5DF230514D69}" srcOrd="0" destOrd="0" presId="urn:microsoft.com/office/officeart/2005/8/layout/process5"/>
    <dgm:cxn modelId="{D59A6273-2957-43A7-9445-3E48E28B8457}" type="presParOf" srcId="{DB4385B2-11FA-4B3C-9953-93B9039F3AB1}" destId="{00D9FA7F-8B82-41ED-BC19-81AA8C0D6C1A}" srcOrd="6" destOrd="0" presId="urn:microsoft.com/office/officeart/2005/8/layout/process5"/>
    <dgm:cxn modelId="{C100626E-8DFF-4FFA-85E2-B631920785A7}" type="presParOf" srcId="{DB4385B2-11FA-4B3C-9953-93B9039F3AB1}" destId="{AC957D77-DEC8-4313-8B15-A2C4ED6D63B8}" srcOrd="7" destOrd="0" presId="urn:microsoft.com/office/officeart/2005/8/layout/process5"/>
    <dgm:cxn modelId="{7AB283C7-054E-4D8F-A3BE-FF515F28D7E3}" type="presParOf" srcId="{AC957D77-DEC8-4313-8B15-A2C4ED6D63B8}" destId="{9A94587F-0C50-4729-ABDE-A72F9FB6D699}" srcOrd="0" destOrd="0" presId="urn:microsoft.com/office/officeart/2005/8/layout/process5"/>
    <dgm:cxn modelId="{89E3CD17-DC18-4797-AF7F-1A2FC912D600}" type="presParOf" srcId="{DB4385B2-11FA-4B3C-9953-93B9039F3AB1}" destId="{B393DBCF-A7D3-4B5C-A8FB-1F3A47975A3B}" srcOrd="8" destOrd="0" presId="urn:microsoft.com/office/officeart/2005/8/layout/process5"/>
    <dgm:cxn modelId="{32B6E379-C734-4028-A450-655F740B36A9}" type="presParOf" srcId="{DB4385B2-11FA-4B3C-9953-93B9039F3AB1}" destId="{4F94BEE5-B0F4-4D53-8B74-3C56A71357AC}" srcOrd="9" destOrd="0" presId="urn:microsoft.com/office/officeart/2005/8/layout/process5"/>
    <dgm:cxn modelId="{76F44853-597A-4CD2-815B-7BD281DE1FCF}" type="presParOf" srcId="{4F94BEE5-B0F4-4D53-8B74-3C56A71357AC}" destId="{9CBB0BE6-54A7-4064-8D80-FBF9CCABE81A}" srcOrd="0" destOrd="0" presId="urn:microsoft.com/office/officeart/2005/8/layout/process5"/>
    <dgm:cxn modelId="{F2EAEE77-887D-4CE2-B2DA-694F93DF238A}" type="presParOf" srcId="{DB4385B2-11FA-4B3C-9953-93B9039F3AB1}" destId="{DB4B19D2-0329-4F6E-B7B7-B3F69D633D9A}" srcOrd="10" destOrd="0" presId="urn:microsoft.com/office/officeart/2005/8/layout/process5"/>
    <dgm:cxn modelId="{F52387C0-C2F7-4A19-9BD0-966DD81ADB3C}" type="presParOf" srcId="{DB4385B2-11FA-4B3C-9953-93B9039F3AB1}" destId="{D21B1631-4568-4EA4-8982-F97567C8123D}" srcOrd="11" destOrd="0" presId="urn:microsoft.com/office/officeart/2005/8/layout/process5"/>
    <dgm:cxn modelId="{531B6B24-4645-4E30-9B74-5B690FAF9305}" type="presParOf" srcId="{D21B1631-4568-4EA4-8982-F97567C8123D}" destId="{D34181A9-667D-4C85-B19A-ED44DA531AFB}" srcOrd="0" destOrd="0" presId="urn:microsoft.com/office/officeart/2005/8/layout/process5"/>
    <dgm:cxn modelId="{43A5C693-9973-41F2-8094-F45AF4EA30DC}" type="presParOf" srcId="{DB4385B2-11FA-4B3C-9953-93B9039F3AB1}" destId="{860A1D29-9F81-40CF-A3DA-59255732DB09}" srcOrd="12" destOrd="0" presId="urn:microsoft.com/office/officeart/2005/8/layout/process5"/>
    <dgm:cxn modelId="{84D64D44-C7DD-4C18-95F9-DE9BBFBAF652}" type="presParOf" srcId="{DB4385B2-11FA-4B3C-9953-93B9039F3AB1}" destId="{4504289B-7679-4FA4-B9B9-A2E053F1FF37}" srcOrd="13" destOrd="0" presId="urn:microsoft.com/office/officeart/2005/8/layout/process5"/>
    <dgm:cxn modelId="{AB8039C4-A009-4561-84E5-96D9FD1DCC5F}" type="presParOf" srcId="{4504289B-7679-4FA4-B9B9-A2E053F1FF37}" destId="{7D81DFB9-083B-486B-817F-7AD34027FCB0}" srcOrd="0" destOrd="0" presId="urn:microsoft.com/office/officeart/2005/8/layout/process5"/>
    <dgm:cxn modelId="{922729CA-0EA8-437B-BEB6-CD836FDD652F}" type="presParOf" srcId="{DB4385B2-11FA-4B3C-9953-93B9039F3AB1}" destId="{2ABF6903-B4FA-4B58-B8B4-1A2C16F055C5}" srcOrd="14" destOrd="0" presId="urn:microsoft.com/office/officeart/2005/8/layout/process5"/>
    <dgm:cxn modelId="{7ECA00F0-CDA2-4BCA-BC07-C1E47A0EE741}" type="presParOf" srcId="{DB4385B2-11FA-4B3C-9953-93B9039F3AB1}" destId="{79DEDD6E-DDE7-40FC-AB2F-71C8B361A1F5}" srcOrd="15" destOrd="0" presId="urn:microsoft.com/office/officeart/2005/8/layout/process5"/>
    <dgm:cxn modelId="{64B154AB-B9BB-4C7A-973A-0DDF622CBA2F}" type="presParOf" srcId="{79DEDD6E-DDE7-40FC-AB2F-71C8B361A1F5}" destId="{497FA6F4-4A79-440B-BE12-05617BFA4AEC}" srcOrd="0" destOrd="0" presId="urn:microsoft.com/office/officeart/2005/8/layout/process5"/>
    <dgm:cxn modelId="{D1D12D20-9C6A-4670-B22A-BE27FB980839}" type="presParOf" srcId="{DB4385B2-11FA-4B3C-9953-93B9039F3AB1}" destId="{0F6B8D05-C258-47E2-9185-106172A61B1F}" srcOrd="16" destOrd="0" presId="urn:microsoft.com/office/officeart/2005/8/layout/process5"/>
    <dgm:cxn modelId="{E2E1F1BB-89F8-46BE-9591-279FE9026852}" type="presParOf" srcId="{DB4385B2-11FA-4B3C-9953-93B9039F3AB1}" destId="{F7ED4181-44CB-4977-917A-EE6ACD28E0C0}" srcOrd="17" destOrd="0" presId="urn:microsoft.com/office/officeart/2005/8/layout/process5"/>
    <dgm:cxn modelId="{466F850E-D0C6-4FF1-9DCA-C4C11CD1A19B}" type="presParOf" srcId="{F7ED4181-44CB-4977-917A-EE6ACD28E0C0}" destId="{9A1A7E56-4B93-4DC4-84CC-91CADF03CA5E}" srcOrd="0" destOrd="0" presId="urn:microsoft.com/office/officeart/2005/8/layout/process5"/>
    <dgm:cxn modelId="{121BCDE7-59B6-494B-BD12-6B7E0E859402}" type="presParOf" srcId="{DB4385B2-11FA-4B3C-9953-93B9039F3AB1}" destId="{96581122-43A3-4F2D-8C57-26A6230D580C}" srcOrd="18" destOrd="0" presId="urn:microsoft.com/office/officeart/2005/8/layout/process5"/>
    <dgm:cxn modelId="{DC7B6D8D-16AA-4C42-895A-F9B9FB3D510E}" type="presParOf" srcId="{DB4385B2-11FA-4B3C-9953-93B9039F3AB1}" destId="{59105035-7F83-4357-A22D-16D0299136AE}" srcOrd="19" destOrd="0" presId="urn:microsoft.com/office/officeart/2005/8/layout/process5"/>
    <dgm:cxn modelId="{224B3548-8DBD-4555-94E5-08BB4107C79D}" type="presParOf" srcId="{59105035-7F83-4357-A22D-16D0299136AE}" destId="{6BB36868-119C-41B2-B34E-24B6296C70BD}" srcOrd="0" destOrd="0" presId="urn:microsoft.com/office/officeart/2005/8/layout/process5"/>
    <dgm:cxn modelId="{C9A4DA1F-1B4D-493A-93AF-B8E0BBCE8535}" type="presParOf" srcId="{DB4385B2-11FA-4B3C-9953-93B9039F3AB1}" destId="{EA3D65A5-1C62-4431-BB0C-5F5CA38DABFE}" srcOrd="20" destOrd="0" presId="urn:microsoft.com/office/officeart/2005/8/layout/process5"/>
    <dgm:cxn modelId="{99EDDEC3-A9AA-4112-A34E-73F9B14661B3}" type="presParOf" srcId="{DB4385B2-11FA-4B3C-9953-93B9039F3AB1}" destId="{55100804-93BB-4733-B867-AF65CB721703}" srcOrd="21" destOrd="0" presId="urn:microsoft.com/office/officeart/2005/8/layout/process5"/>
    <dgm:cxn modelId="{9235C184-CC8A-4EB9-AADF-C2D76E14316A}" type="presParOf" srcId="{55100804-93BB-4733-B867-AF65CB721703}" destId="{71A0B6D1-2C31-4005-B158-53DD056B9454}" srcOrd="0" destOrd="0" presId="urn:microsoft.com/office/officeart/2005/8/layout/process5"/>
    <dgm:cxn modelId="{8AB1D9F2-C608-4E77-A1CD-CF0F95D5F991}" type="presParOf" srcId="{DB4385B2-11FA-4B3C-9953-93B9039F3AB1}" destId="{B8BC61CC-E5CA-4C1A-A324-7790184302F4}" srcOrd="2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95F245-1A0D-4010-A92F-5C193AF3897B}">
      <dsp:nvSpPr>
        <dsp:cNvPr id="0" name=""/>
        <dsp:cNvSpPr/>
      </dsp:nvSpPr>
      <dsp:spPr>
        <a:xfrm>
          <a:off x="761525" y="80"/>
          <a:ext cx="1258703" cy="755221"/>
        </a:xfrm>
        <a:prstGeom prst="roundRect">
          <a:avLst>
            <a:gd name="adj" fmla="val 10000"/>
          </a:avLst>
        </a:prstGeom>
        <a:solidFill>
          <a:srgbClr val="0070C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Level Start</a:t>
          </a:r>
          <a:endParaRPr lang="en-US" sz="1600" b="1" kern="1200" dirty="0"/>
        </a:p>
      </dsp:txBody>
      <dsp:txXfrm>
        <a:off x="783645" y="22200"/>
        <a:ext cx="1214463" cy="710981"/>
      </dsp:txXfrm>
    </dsp:sp>
    <dsp:sp modelId="{40FFEBE3-322F-46F3-97D2-BD00A6F317E1}">
      <dsp:nvSpPr>
        <dsp:cNvPr id="0" name=""/>
        <dsp:cNvSpPr/>
      </dsp:nvSpPr>
      <dsp:spPr>
        <a:xfrm>
          <a:off x="2130994" y="221612"/>
          <a:ext cx="266845" cy="312158"/>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a:off x="2130994" y="284044"/>
        <a:ext cx="186792" cy="187294"/>
      </dsp:txXfrm>
    </dsp:sp>
    <dsp:sp modelId="{4A367E3E-1F71-4D1D-AFB8-4451AEE29206}">
      <dsp:nvSpPr>
        <dsp:cNvPr id="0" name=""/>
        <dsp:cNvSpPr/>
      </dsp:nvSpPr>
      <dsp:spPr>
        <a:xfrm>
          <a:off x="2523709" y="80"/>
          <a:ext cx="1258703" cy="755221"/>
        </a:xfrm>
        <a:prstGeom prst="roundRect">
          <a:avLst>
            <a:gd name="adj" fmla="val 10000"/>
          </a:avLst>
        </a:prstGeom>
        <a:solidFill>
          <a:srgbClr val="92D05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Close distance</a:t>
          </a:r>
          <a:endParaRPr lang="en-US" sz="1600" b="1" kern="1200" dirty="0"/>
        </a:p>
      </dsp:txBody>
      <dsp:txXfrm>
        <a:off x="2545829" y="22200"/>
        <a:ext cx="1214463" cy="710981"/>
      </dsp:txXfrm>
    </dsp:sp>
    <dsp:sp modelId="{BD6107F8-75B9-47FF-9A14-345648676BD8}">
      <dsp:nvSpPr>
        <dsp:cNvPr id="0" name=""/>
        <dsp:cNvSpPr/>
      </dsp:nvSpPr>
      <dsp:spPr>
        <a:xfrm>
          <a:off x="3893178" y="221612"/>
          <a:ext cx="266845" cy="312158"/>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a:off x="3893178" y="284044"/>
        <a:ext cx="186792" cy="187294"/>
      </dsp:txXfrm>
    </dsp:sp>
    <dsp:sp modelId="{D24F62A3-EB41-4680-946C-6192D5F0C38D}">
      <dsp:nvSpPr>
        <dsp:cNvPr id="0" name=""/>
        <dsp:cNvSpPr/>
      </dsp:nvSpPr>
      <dsp:spPr>
        <a:xfrm>
          <a:off x="4285893" y="80"/>
          <a:ext cx="1258703" cy="755221"/>
        </a:xfrm>
        <a:prstGeom prst="roundRect">
          <a:avLst>
            <a:gd name="adj" fmla="val 10000"/>
          </a:avLst>
        </a:prstGeom>
        <a:solidFill>
          <a:srgbClr val="C000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Attack enemies</a:t>
          </a:r>
          <a:endParaRPr lang="en-US" sz="1600" b="1" kern="1200" dirty="0"/>
        </a:p>
      </dsp:txBody>
      <dsp:txXfrm>
        <a:off x="4308013" y="22200"/>
        <a:ext cx="1214463" cy="710981"/>
      </dsp:txXfrm>
    </dsp:sp>
    <dsp:sp modelId="{86A25E34-1ED0-4D44-9326-1168B790286B}">
      <dsp:nvSpPr>
        <dsp:cNvPr id="0" name=""/>
        <dsp:cNvSpPr/>
      </dsp:nvSpPr>
      <dsp:spPr>
        <a:xfrm>
          <a:off x="5655362" y="221612"/>
          <a:ext cx="266845" cy="312158"/>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a:off x="5655362" y="284044"/>
        <a:ext cx="186792" cy="187294"/>
      </dsp:txXfrm>
    </dsp:sp>
    <dsp:sp modelId="{00D9FA7F-8B82-41ED-BC19-81AA8C0D6C1A}">
      <dsp:nvSpPr>
        <dsp:cNvPr id="0" name=""/>
        <dsp:cNvSpPr/>
      </dsp:nvSpPr>
      <dsp:spPr>
        <a:xfrm>
          <a:off x="6048077" y="80"/>
          <a:ext cx="1258703" cy="755221"/>
        </a:xfrm>
        <a:prstGeom prst="roundRect">
          <a:avLst>
            <a:gd name="adj" fmla="val 10000"/>
          </a:avLst>
        </a:prstGeom>
        <a:solidFill>
          <a:srgbClr val="C000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Deflect ranged attacks</a:t>
          </a:r>
          <a:endParaRPr lang="en-US" sz="1600" b="1" kern="1200" dirty="0"/>
        </a:p>
      </dsp:txBody>
      <dsp:txXfrm>
        <a:off x="6070197" y="22200"/>
        <a:ext cx="1214463" cy="710981"/>
      </dsp:txXfrm>
    </dsp:sp>
    <dsp:sp modelId="{AC957D77-DEC8-4313-8B15-A2C4ED6D63B8}">
      <dsp:nvSpPr>
        <dsp:cNvPr id="0" name=""/>
        <dsp:cNvSpPr/>
      </dsp:nvSpPr>
      <dsp:spPr>
        <a:xfrm rot="5400000">
          <a:off x="6544006" y="843411"/>
          <a:ext cx="266845" cy="312158"/>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rot="-5400000">
        <a:off x="6583782" y="866068"/>
        <a:ext cx="187294" cy="186792"/>
      </dsp:txXfrm>
    </dsp:sp>
    <dsp:sp modelId="{B393DBCF-A7D3-4B5C-A8FB-1F3A47975A3B}">
      <dsp:nvSpPr>
        <dsp:cNvPr id="0" name=""/>
        <dsp:cNvSpPr/>
      </dsp:nvSpPr>
      <dsp:spPr>
        <a:xfrm>
          <a:off x="6048077" y="1258783"/>
          <a:ext cx="1258703" cy="755221"/>
        </a:xfrm>
        <a:prstGeom prst="roundRect">
          <a:avLst>
            <a:gd name="adj" fmla="val 10000"/>
          </a:avLst>
        </a:prstGeom>
        <a:solidFill>
          <a:srgbClr val="C000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Attack enemies</a:t>
          </a:r>
          <a:endParaRPr lang="en-US" sz="1600" b="1" kern="1200" dirty="0"/>
        </a:p>
      </dsp:txBody>
      <dsp:txXfrm>
        <a:off x="6070197" y="1280903"/>
        <a:ext cx="1214463" cy="710981"/>
      </dsp:txXfrm>
    </dsp:sp>
    <dsp:sp modelId="{4F94BEE5-B0F4-4D53-8B74-3C56A71357AC}">
      <dsp:nvSpPr>
        <dsp:cNvPr id="0" name=""/>
        <dsp:cNvSpPr/>
      </dsp:nvSpPr>
      <dsp:spPr>
        <a:xfrm rot="10800000">
          <a:off x="5670466" y="1480315"/>
          <a:ext cx="266845" cy="312158"/>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rot="10800000">
        <a:off x="5750519" y="1542747"/>
        <a:ext cx="186792" cy="187294"/>
      </dsp:txXfrm>
    </dsp:sp>
    <dsp:sp modelId="{DB4B19D2-0329-4F6E-B7B7-B3F69D633D9A}">
      <dsp:nvSpPr>
        <dsp:cNvPr id="0" name=""/>
        <dsp:cNvSpPr/>
      </dsp:nvSpPr>
      <dsp:spPr>
        <a:xfrm>
          <a:off x="4285893" y="1258783"/>
          <a:ext cx="1258703" cy="755221"/>
        </a:xfrm>
        <a:prstGeom prst="roundRect">
          <a:avLst>
            <a:gd name="adj" fmla="val 10000"/>
          </a:avLst>
        </a:prstGeom>
        <a:solidFill>
          <a:srgbClr val="92D05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Dodge spikes</a:t>
          </a:r>
          <a:endParaRPr lang="en-US" sz="1600" b="1" kern="1200" dirty="0"/>
        </a:p>
      </dsp:txBody>
      <dsp:txXfrm>
        <a:off x="4308013" y="1280903"/>
        <a:ext cx="1214463" cy="710981"/>
      </dsp:txXfrm>
    </dsp:sp>
    <dsp:sp modelId="{D21B1631-4568-4EA4-8982-F97567C8123D}">
      <dsp:nvSpPr>
        <dsp:cNvPr id="0" name=""/>
        <dsp:cNvSpPr/>
      </dsp:nvSpPr>
      <dsp:spPr>
        <a:xfrm rot="10800000">
          <a:off x="3908282" y="1480315"/>
          <a:ext cx="266845" cy="312158"/>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rot="10800000">
        <a:off x="3988335" y="1542747"/>
        <a:ext cx="186792" cy="187294"/>
      </dsp:txXfrm>
    </dsp:sp>
    <dsp:sp modelId="{860A1D29-9F81-40CF-A3DA-59255732DB09}">
      <dsp:nvSpPr>
        <dsp:cNvPr id="0" name=""/>
        <dsp:cNvSpPr/>
      </dsp:nvSpPr>
      <dsp:spPr>
        <a:xfrm>
          <a:off x="2523709" y="1258783"/>
          <a:ext cx="1258703" cy="755221"/>
        </a:xfrm>
        <a:prstGeom prst="roundRect">
          <a:avLst>
            <a:gd name="adj" fmla="val 10000"/>
          </a:avLst>
        </a:prstGeom>
        <a:solidFill>
          <a:srgbClr val="C000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Pull lever to open door</a:t>
          </a:r>
          <a:endParaRPr lang="en-US" sz="1600" b="1" kern="1200" dirty="0"/>
        </a:p>
      </dsp:txBody>
      <dsp:txXfrm>
        <a:off x="2545829" y="1280903"/>
        <a:ext cx="1214463" cy="710981"/>
      </dsp:txXfrm>
    </dsp:sp>
    <dsp:sp modelId="{4504289B-7679-4FA4-B9B9-A2E053F1FF37}">
      <dsp:nvSpPr>
        <dsp:cNvPr id="0" name=""/>
        <dsp:cNvSpPr/>
      </dsp:nvSpPr>
      <dsp:spPr>
        <a:xfrm rot="10800000">
          <a:off x="2146098" y="1480315"/>
          <a:ext cx="266845" cy="312158"/>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rot="10800000">
        <a:off x="2226151" y="1542747"/>
        <a:ext cx="186792" cy="187294"/>
      </dsp:txXfrm>
    </dsp:sp>
    <dsp:sp modelId="{2ABF6903-B4FA-4B58-B8B4-1A2C16F055C5}">
      <dsp:nvSpPr>
        <dsp:cNvPr id="0" name=""/>
        <dsp:cNvSpPr/>
      </dsp:nvSpPr>
      <dsp:spPr>
        <a:xfrm>
          <a:off x="761525" y="1258783"/>
          <a:ext cx="1258703" cy="755221"/>
        </a:xfrm>
        <a:prstGeom prst="roundRect">
          <a:avLst>
            <a:gd name="adj" fmla="val 10000"/>
          </a:avLst>
        </a:prstGeom>
        <a:solidFill>
          <a:srgbClr val="C000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Attack enemies</a:t>
          </a:r>
          <a:endParaRPr lang="en-US" sz="1600" b="1" kern="1200" dirty="0"/>
        </a:p>
      </dsp:txBody>
      <dsp:txXfrm>
        <a:off x="783645" y="1280903"/>
        <a:ext cx="1214463" cy="710981"/>
      </dsp:txXfrm>
    </dsp:sp>
    <dsp:sp modelId="{79DEDD6E-DDE7-40FC-AB2F-71C8B361A1F5}">
      <dsp:nvSpPr>
        <dsp:cNvPr id="0" name=""/>
        <dsp:cNvSpPr/>
      </dsp:nvSpPr>
      <dsp:spPr>
        <a:xfrm rot="5400000">
          <a:off x="1257454" y="2102114"/>
          <a:ext cx="266845" cy="312158"/>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rot="-5400000">
        <a:off x="1297230" y="2124771"/>
        <a:ext cx="187294" cy="186792"/>
      </dsp:txXfrm>
    </dsp:sp>
    <dsp:sp modelId="{0F6B8D05-C258-47E2-9185-106172A61B1F}">
      <dsp:nvSpPr>
        <dsp:cNvPr id="0" name=""/>
        <dsp:cNvSpPr/>
      </dsp:nvSpPr>
      <dsp:spPr>
        <a:xfrm>
          <a:off x="761525" y="2517486"/>
          <a:ext cx="1258703" cy="755221"/>
        </a:xfrm>
        <a:prstGeom prst="roundRect">
          <a:avLst>
            <a:gd name="adj" fmla="val 10000"/>
          </a:avLst>
        </a:prstGeom>
        <a:solidFill>
          <a:srgbClr val="92D05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Avoid Yeti’s ground punch</a:t>
          </a:r>
          <a:endParaRPr lang="en-US" sz="1600" b="1" kern="1200" dirty="0"/>
        </a:p>
      </dsp:txBody>
      <dsp:txXfrm>
        <a:off x="783645" y="2539606"/>
        <a:ext cx="1214463" cy="710981"/>
      </dsp:txXfrm>
    </dsp:sp>
    <dsp:sp modelId="{F7ED4181-44CB-4977-917A-EE6ACD28E0C0}">
      <dsp:nvSpPr>
        <dsp:cNvPr id="0" name=""/>
        <dsp:cNvSpPr/>
      </dsp:nvSpPr>
      <dsp:spPr>
        <a:xfrm>
          <a:off x="2130994" y="2739018"/>
          <a:ext cx="266845" cy="312158"/>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a:off x="2130994" y="2801450"/>
        <a:ext cx="186792" cy="187294"/>
      </dsp:txXfrm>
    </dsp:sp>
    <dsp:sp modelId="{96581122-43A3-4F2D-8C57-26A6230D580C}">
      <dsp:nvSpPr>
        <dsp:cNvPr id="0" name=""/>
        <dsp:cNvSpPr/>
      </dsp:nvSpPr>
      <dsp:spPr>
        <a:xfrm>
          <a:off x="2523709" y="2517486"/>
          <a:ext cx="1258703" cy="755221"/>
        </a:xfrm>
        <a:prstGeom prst="roundRect">
          <a:avLst>
            <a:gd name="adj" fmla="val 10000"/>
          </a:avLst>
        </a:prstGeom>
        <a:solidFill>
          <a:srgbClr val="C0000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Deflect ranged attacks</a:t>
          </a:r>
          <a:endParaRPr lang="en-US" sz="1600" b="1" kern="1200" dirty="0"/>
        </a:p>
      </dsp:txBody>
      <dsp:txXfrm>
        <a:off x="2545829" y="2539606"/>
        <a:ext cx="1214463" cy="710981"/>
      </dsp:txXfrm>
    </dsp:sp>
    <dsp:sp modelId="{59105035-7F83-4357-A22D-16D0299136AE}">
      <dsp:nvSpPr>
        <dsp:cNvPr id="0" name=""/>
        <dsp:cNvSpPr/>
      </dsp:nvSpPr>
      <dsp:spPr>
        <a:xfrm>
          <a:off x="3893178" y="2739018"/>
          <a:ext cx="266845" cy="312158"/>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a:off x="3893178" y="2801450"/>
        <a:ext cx="186792" cy="187294"/>
      </dsp:txXfrm>
    </dsp:sp>
    <dsp:sp modelId="{EA3D65A5-1C62-4431-BB0C-5F5CA38DABFE}">
      <dsp:nvSpPr>
        <dsp:cNvPr id="0" name=""/>
        <dsp:cNvSpPr/>
      </dsp:nvSpPr>
      <dsp:spPr>
        <a:xfrm>
          <a:off x="4285893" y="2517486"/>
          <a:ext cx="1258703" cy="755221"/>
        </a:xfrm>
        <a:prstGeom prst="roundRect">
          <a:avLst>
            <a:gd name="adj" fmla="val 10000"/>
          </a:avLst>
        </a:prstGeom>
        <a:solidFill>
          <a:schemeClr val="accent1"/>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Finish the Yeti</a:t>
          </a:r>
          <a:endParaRPr lang="en-US" sz="1600" b="1" kern="1200" dirty="0"/>
        </a:p>
      </dsp:txBody>
      <dsp:txXfrm>
        <a:off x="4308013" y="2539606"/>
        <a:ext cx="1214463" cy="710981"/>
      </dsp:txXfrm>
    </dsp:sp>
    <dsp:sp modelId="{55100804-93BB-4733-B867-AF65CB721703}">
      <dsp:nvSpPr>
        <dsp:cNvPr id="0" name=""/>
        <dsp:cNvSpPr/>
      </dsp:nvSpPr>
      <dsp:spPr>
        <a:xfrm>
          <a:off x="5655362" y="2739018"/>
          <a:ext cx="266845" cy="312158"/>
        </a:xfrm>
        <a:prstGeom prst="rightArrow">
          <a:avLst>
            <a:gd name="adj1" fmla="val 60000"/>
            <a:gd name="adj2" fmla="val 50000"/>
          </a:avLst>
        </a:prstGeom>
        <a:gradFill rotWithShape="0">
          <a:gsLst>
            <a:gs pos="0">
              <a:schemeClr val="accent1">
                <a:tint val="60000"/>
                <a:hueOff val="0"/>
                <a:satOff val="0"/>
                <a:lumOff val="0"/>
                <a:alphaOff val="0"/>
                <a:shade val="85000"/>
                <a:satMod val="130000"/>
              </a:schemeClr>
            </a:gs>
            <a:gs pos="34000">
              <a:schemeClr val="accent1">
                <a:tint val="60000"/>
                <a:hueOff val="0"/>
                <a:satOff val="0"/>
                <a:lumOff val="0"/>
                <a:alphaOff val="0"/>
                <a:shade val="87000"/>
                <a:satMod val="125000"/>
              </a:schemeClr>
            </a:gs>
            <a:gs pos="70000">
              <a:schemeClr val="accent1">
                <a:tint val="60000"/>
                <a:hueOff val="0"/>
                <a:satOff val="0"/>
                <a:lumOff val="0"/>
                <a:alphaOff val="0"/>
                <a:tint val="100000"/>
                <a:shade val="90000"/>
                <a:satMod val="130000"/>
              </a:schemeClr>
            </a:gs>
            <a:gs pos="100000">
              <a:schemeClr val="accent1">
                <a:tint val="6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b="1" kern="1200"/>
        </a:p>
      </dsp:txBody>
      <dsp:txXfrm>
        <a:off x="5655362" y="2801450"/>
        <a:ext cx="186792" cy="187294"/>
      </dsp:txXfrm>
    </dsp:sp>
    <dsp:sp modelId="{B8BC61CC-E5CA-4C1A-A324-7790184302F4}">
      <dsp:nvSpPr>
        <dsp:cNvPr id="0" name=""/>
        <dsp:cNvSpPr/>
      </dsp:nvSpPr>
      <dsp:spPr>
        <a:xfrm>
          <a:off x="6048077" y="2517486"/>
          <a:ext cx="1258703" cy="755221"/>
        </a:xfrm>
        <a:prstGeom prst="roundRect">
          <a:avLst>
            <a:gd name="adj" fmla="val 10000"/>
          </a:avLst>
        </a:prstGeom>
        <a:solidFill>
          <a:srgbClr val="0070C0"/>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n-US" sz="1600" b="1" kern="1200" dirty="0" smtClean="0"/>
            <a:t>Level End</a:t>
          </a:r>
          <a:endParaRPr lang="en-US" sz="1600" b="1" kern="1200" dirty="0"/>
        </a:p>
      </dsp:txBody>
      <dsp:txXfrm>
        <a:off x="6070197" y="2539606"/>
        <a:ext cx="1214463" cy="710981"/>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C4DA0-AFBB-4002-85CE-00DE8290E6F0}" type="datetimeFigureOut">
              <a:rPr lang="en-US" smtClean="0"/>
              <a:t>10/2/2012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4D211E-261A-4EF9-9B49-D365036529E4}" type="slidenum">
              <a:rPr lang="en-US" smtClean="0"/>
              <a:t>‹#›</a:t>
            </a:fld>
            <a:endParaRPr lang="en-US"/>
          </a:p>
        </p:txBody>
      </p:sp>
    </p:spTree>
    <p:extLst>
      <p:ext uri="{BB962C8B-B14F-4D97-AF65-F5344CB8AC3E}">
        <p14:creationId xmlns:p14="http://schemas.microsoft.com/office/powerpoint/2010/main" val="3749114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4D211E-261A-4EF9-9B49-D365036529E4}" type="slidenum">
              <a:rPr lang="en-US" smtClean="0"/>
              <a:t>5</a:t>
            </a:fld>
            <a:endParaRPr lang="en-US"/>
          </a:p>
        </p:txBody>
      </p:sp>
    </p:spTree>
    <p:extLst>
      <p:ext uri="{BB962C8B-B14F-4D97-AF65-F5344CB8AC3E}">
        <p14:creationId xmlns:p14="http://schemas.microsoft.com/office/powerpoint/2010/main" val="2600637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hero </a:t>
            </a:r>
            <a:r>
              <a:rPr lang="en-US" dirty="0" smtClean="0"/>
              <a:t>starts his</a:t>
            </a:r>
            <a:r>
              <a:rPr lang="en-US" baseline="0" dirty="0" smtClean="0"/>
              <a:t> journey going through the Ice Realm. This is where the player will learn the basic mechanics of the game by fighting against melee and ranged minions at first and Yetis afterwards. By the end of the level, the player will acquire the Ice ability and will now have his second Rage Attack, which freezes certain enemies in a cone in front of him.</a:t>
            </a:r>
            <a:endParaRPr lang="en-US" dirty="0"/>
          </a:p>
        </p:txBody>
      </p:sp>
      <p:sp>
        <p:nvSpPr>
          <p:cNvPr id="4" name="Slide Number Placeholder 3"/>
          <p:cNvSpPr>
            <a:spLocks noGrp="1"/>
          </p:cNvSpPr>
          <p:nvPr>
            <p:ph type="sldNum" sz="quarter" idx="10"/>
          </p:nvPr>
        </p:nvSpPr>
        <p:spPr/>
        <p:txBody>
          <a:bodyPr/>
          <a:lstStyle/>
          <a:p>
            <a:fld id="{684D211E-261A-4EF9-9B49-D365036529E4}" type="slidenum">
              <a:rPr lang="en-US" smtClean="0"/>
              <a:t>18</a:t>
            </a:fld>
            <a:endParaRPr lang="en-US"/>
          </a:p>
        </p:txBody>
      </p:sp>
    </p:spTree>
    <p:extLst>
      <p:ext uri="{BB962C8B-B14F-4D97-AF65-F5344CB8AC3E}">
        <p14:creationId xmlns:p14="http://schemas.microsoft.com/office/powerpoint/2010/main" val="4058114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After learning</a:t>
            </a:r>
            <a:r>
              <a:rPr lang="en-US" baseline="0" dirty="0" smtClean="0"/>
              <a:t> the game mechanics and acquiring the Ice ability, the player will have to put his skills to practice into a more challenging level. In the Lava Realm, Magma Beasts and Explosive Minions will be introduced, and the player will need to know how to use his dashes and rage attacks at the right times to deal with those guys. Halfway through the level, the player will acquire the Fire ability, which lets him throw a fire ball that will bounce between enemies dealing damage to all of them. The Twin minions will start appearing after that.</a:t>
            </a:r>
            <a:endParaRPr lang="en-US" dirty="0"/>
          </a:p>
        </p:txBody>
      </p:sp>
      <p:sp>
        <p:nvSpPr>
          <p:cNvPr id="4" name="Slide Number Placeholder 3"/>
          <p:cNvSpPr>
            <a:spLocks noGrp="1"/>
          </p:cNvSpPr>
          <p:nvPr>
            <p:ph type="sldNum" sz="quarter" idx="10"/>
          </p:nvPr>
        </p:nvSpPr>
        <p:spPr/>
        <p:txBody>
          <a:bodyPr/>
          <a:lstStyle/>
          <a:p>
            <a:fld id="{684D211E-261A-4EF9-9B49-D365036529E4}" type="slidenum">
              <a:rPr lang="en-US" smtClean="0"/>
              <a:t>19</a:t>
            </a:fld>
            <a:endParaRPr lang="en-US"/>
          </a:p>
        </p:txBody>
      </p:sp>
    </p:spTree>
    <p:extLst>
      <p:ext uri="{BB962C8B-B14F-4D97-AF65-F5344CB8AC3E}">
        <p14:creationId xmlns:p14="http://schemas.microsoft.com/office/powerpoint/2010/main" val="22396936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that you’ve mastered the Ice</a:t>
            </a:r>
            <a:r>
              <a:rPr lang="en-US" baseline="0" dirty="0" smtClean="0"/>
              <a:t> and Fire powers you’re ready to go to that Wizard’s castle a kick his ass!</a:t>
            </a:r>
            <a:endParaRPr lang="en-US" dirty="0"/>
          </a:p>
        </p:txBody>
      </p:sp>
      <p:sp>
        <p:nvSpPr>
          <p:cNvPr id="4" name="Slide Number Placeholder 3"/>
          <p:cNvSpPr>
            <a:spLocks noGrp="1"/>
          </p:cNvSpPr>
          <p:nvPr>
            <p:ph type="sldNum" sz="quarter" idx="10"/>
          </p:nvPr>
        </p:nvSpPr>
        <p:spPr/>
        <p:txBody>
          <a:bodyPr/>
          <a:lstStyle/>
          <a:p>
            <a:fld id="{684D211E-261A-4EF9-9B49-D365036529E4}" type="slidenum">
              <a:rPr lang="en-US" smtClean="0"/>
              <a:t>20</a:t>
            </a:fld>
            <a:endParaRPr lang="en-US"/>
          </a:p>
        </p:txBody>
      </p:sp>
    </p:spTree>
    <p:extLst>
      <p:ext uri="{BB962C8B-B14F-4D97-AF65-F5344CB8AC3E}">
        <p14:creationId xmlns:p14="http://schemas.microsoft.com/office/powerpoint/2010/main" val="230118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4D211E-261A-4EF9-9B49-D365036529E4}" type="slidenum">
              <a:rPr lang="en-US" smtClean="0"/>
              <a:t>6</a:t>
            </a:fld>
            <a:endParaRPr lang="en-US"/>
          </a:p>
        </p:txBody>
      </p:sp>
    </p:spTree>
    <p:extLst>
      <p:ext uri="{BB962C8B-B14F-4D97-AF65-F5344CB8AC3E}">
        <p14:creationId xmlns:p14="http://schemas.microsoft.com/office/powerpoint/2010/main" val="22124929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the player attacks enemies, his Rage</a:t>
            </a:r>
            <a:r>
              <a:rPr lang="en-US" baseline="0" dirty="0" smtClean="0"/>
              <a:t> bar will increase. As it increases, the player will attack faster and do more damage. Once his rage bar is filled, the player can press a button to release a special attack that will be different depending on the ability he has currently selected. With the Basic Rage he’ll rotate with his sword, dealing damage around him. With the Ice Rage he’ll freeze certain enemies that are in front of him. With the Fire Rage he’ll throw a huge fireball in the direction he’s facing, which will bounce between a couple enemies dealing damage.</a:t>
            </a:r>
          </a:p>
          <a:p>
            <a:r>
              <a:rPr lang="en-US" baseline="0" dirty="0" smtClean="0"/>
              <a:t>If the player spends some time out of combat the rage meter will start decreasing.</a:t>
            </a:r>
            <a:endParaRPr lang="en-US" dirty="0"/>
          </a:p>
        </p:txBody>
      </p:sp>
      <p:sp>
        <p:nvSpPr>
          <p:cNvPr id="4" name="Slide Number Placeholder 3"/>
          <p:cNvSpPr>
            <a:spLocks noGrp="1"/>
          </p:cNvSpPr>
          <p:nvPr>
            <p:ph type="sldNum" sz="quarter" idx="10"/>
          </p:nvPr>
        </p:nvSpPr>
        <p:spPr/>
        <p:txBody>
          <a:bodyPr/>
          <a:lstStyle/>
          <a:p>
            <a:fld id="{684D211E-261A-4EF9-9B49-D365036529E4}" type="slidenum">
              <a:rPr lang="en-US" smtClean="0"/>
              <a:t>8</a:t>
            </a:fld>
            <a:endParaRPr lang="en-US"/>
          </a:p>
        </p:txBody>
      </p:sp>
    </p:spTree>
    <p:extLst>
      <p:ext uri="{BB962C8B-B14F-4D97-AF65-F5344CB8AC3E}">
        <p14:creationId xmlns:p14="http://schemas.microsoft.com/office/powerpoint/2010/main" val="3168762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84D211E-261A-4EF9-9B49-D365036529E4}" type="slidenum">
              <a:rPr lang="en-US" smtClean="0"/>
              <a:t>9</a:t>
            </a:fld>
            <a:endParaRPr lang="en-US"/>
          </a:p>
        </p:txBody>
      </p:sp>
    </p:spTree>
    <p:extLst>
      <p:ext uri="{BB962C8B-B14F-4D97-AF65-F5344CB8AC3E}">
        <p14:creationId xmlns:p14="http://schemas.microsoft.com/office/powerpoint/2010/main" val="2247484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Melee minions will come in large groups and the player will have to deal with them by using</a:t>
            </a:r>
            <a:r>
              <a:rPr lang="en-US" baseline="0" dirty="0" smtClean="0"/>
              <a:t> his regular attacks, dashing into them (which would knock them away), attracting them to traps or using his rage attack to kill a bunch of them at once.</a:t>
            </a:r>
          </a:p>
          <a:p>
            <a:endParaRPr lang="en-US" baseline="0" dirty="0" smtClean="0"/>
          </a:p>
          <a:p>
            <a:r>
              <a:rPr lang="en-US" dirty="0" smtClean="0"/>
              <a:t>Ranged minions will come</a:t>
            </a:r>
            <a:r>
              <a:rPr lang="en-US" baseline="0" dirty="0" smtClean="0"/>
              <a:t> in small groups that will usually stay behind the melee minions. They will throw orbs on the player. If the player is hit by them, he will be suffer some low-medium damage and will loose some of his rage, making his attacks slower and affecting his momentum. The player can use his sword to deflect the orb back at the minion though.</a:t>
            </a:r>
            <a:endParaRPr lang="en-US" dirty="0"/>
          </a:p>
        </p:txBody>
      </p:sp>
      <p:sp>
        <p:nvSpPr>
          <p:cNvPr id="4" name="Slide Number Placeholder 3"/>
          <p:cNvSpPr>
            <a:spLocks noGrp="1"/>
          </p:cNvSpPr>
          <p:nvPr>
            <p:ph type="sldNum" sz="quarter" idx="10"/>
          </p:nvPr>
        </p:nvSpPr>
        <p:spPr/>
        <p:txBody>
          <a:bodyPr/>
          <a:lstStyle/>
          <a:p>
            <a:fld id="{684D211E-261A-4EF9-9B49-D365036529E4}" type="slidenum">
              <a:rPr lang="en-US" smtClean="0"/>
              <a:t>12</a:t>
            </a:fld>
            <a:endParaRPr lang="en-US"/>
          </a:p>
        </p:txBody>
      </p:sp>
    </p:spTree>
    <p:extLst>
      <p:ext uri="{BB962C8B-B14F-4D97-AF65-F5344CB8AC3E}">
        <p14:creationId xmlns:p14="http://schemas.microsoft.com/office/powerpoint/2010/main" val="1857467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Yetis</a:t>
            </a:r>
            <a:r>
              <a:rPr lang="en-US" baseline="0" dirty="0" smtClean="0"/>
              <a:t> are tank monsters who live on the ice realm. They move towards the player and once they get in range for their melee attack they charge a really strong punch that deals a lot of damage. The player will have to watch out for those attacks and time his dashes correctly. Besides that, the Yeti will eventually punch the ground, making ice spikes erupt all around him. However, this will let the Yeti dizzy for a couple seconds, so if the player manages to dash the spikes he may use his Basic Rage attack to destroy the ice and deal significantly more damage to the Yeti.</a:t>
            </a:r>
          </a:p>
          <a:p>
            <a:endParaRPr lang="en-US" baseline="0" dirty="0" smtClean="0"/>
          </a:p>
          <a:p>
            <a:r>
              <a:rPr lang="en-US" baseline="0" dirty="0" smtClean="0"/>
              <a:t>Explosive minions will have a bomb on their back. They will move towards you and when they get close they will light their bomb, which will explode after 2 seconds, dealing area of damage to all units around him (including other enemies). The player can attack and safely kill the minion before the bomb is activated. After the bomb is lit, though, attacking it will only make it blow up sooner. During all times, the player can dash into the explosive minion to knock him back.</a:t>
            </a:r>
            <a:endParaRPr lang="en-US" dirty="0"/>
          </a:p>
        </p:txBody>
      </p:sp>
      <p:sp>
        <p:nvSpPr>
          <p:cNvPr id="4" name="Slide Number Placeholder 3"/>
          <p:cNvSpPr>
            <a:spLocks noGrp="1"/>
          </p:cNvSpPr>
          <p:nvPr>
            <p:ph type="sldNum" sz="quarter" idx="10"/>
          </p:nvPr>
        </p:nvSpPr>
        <p:spPr/>
        <p:txBody>
          <a:bodyPr/>
          <a:lstStyle/>
          <a:p>
            <a:fld id="{684D211E-261A-4EF9-9B49-D365036529E4}" type="slidenum">
              <a:rPr lang="en-US" smtClean="0"/>
              <a:t>13</a:t>
            </a:fld>
            <a:endParaRPr lang="en-US"/>
          </a:p>
        </p:txBody>
      </p:sp>
    </p:spTree>
    <p:extLst>
      <p:ext uri="{BB962C8B-B14F-4D97-AF65-F5344CB8AC3E}">
        <p14:creationId xmlns:p14="http://schemas.microsoft.com/office/powerpoint/2010/main" val="29697056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Magma beasts are tank</a:t>
            </a:r>
            <a:r>
              <a:rPr lang="en-US" baseline="0" dirty="0" smtClean="0"/>
              <a:t> monsters who live on the fire realm. When they get within a certain range from the player, they will transform into a rock sphere and quickly roll towards the player, who will be required to time his dash well to escape such thread. If a Magma beast hits him, the player will be knocked back and loose part of his rage. It will take some time to defeat this monsters with just regular attacks, but a certain technique can make it way faster: The player can use his Ice Rage attack to freeze the enemy and then dash into him to break him into pieces.</a:t>
            </a:r>
          </a:p>
          <a:p>
            <a:endParaRPr lang="en-US" baseline="0" dirty="0" smtClean="0"/>
          </a:p>
          <a:p>
            <a:r>
              <a:rPr lang="en-US" baseline="0" dirty="0" smtClean="0"/>
              <a:t>The Twin minions will always come in pairs. They can throw orbs at you just like the ranged minions do but they can always use melee attacks if you get to close. What is unique about them, though, is that every time you kill one of them, the other is going to revive him. So the only way to actually get past this pair of enemies is by using your Fire Rage ability to throw a fire ball which will bounce between the two and kill both of them before they can do anything about it.</a:t>
            </a:r>
            <a:endParaRPr lang="en-US" dirty="0"/>
          </a:p>
        </p:txBody>
      </p:sp>
      <p:sp>
        <p:nvSpPr>
          <p:cNvPr id="4" name="Slide Number Placeholder 3"/>
          <p:cNvSpPr>
            <a:spLocks noGrp="1"/>
          </p:cNvSpPr>
          <p:nvPr>
            <p:ph type="sldNum" sz="quarter" idx="10"/>
          </p:nvPr>
        </p:nvSpPr>
        <p:spPr/>
        <p:txBody>
          <a:bodyPr/>
          <a:lstStyle/>
          <a:p>
            <a:fld id="{684D211E-261A-4EF9-9B49-D365036529E4}" type="slidenum">
              <a:rPr lang="en-US" smtClean="0"/>
              <a:t>14</a:t>
            </a:fld>
            <a:endParaRPr lang="en-US"/>
          </a:p>
        </p:txBody>
      </p:sp>
    </p:spTree>
    <p:extLst>
      <p:ext uri="{BB962C8B-B14F-4D97-AF65-F5344CB8AC3E}">
        <p14:creationId xmlns:p14="http://schemas.microsoft.com/office/powerpoint/2010/main" val="3497968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final boss will be in the center of the castle. If the</a:t>
            </a:r>
            <a:r>
              <a:rPr lang="en-US" baseline="0" dirty="0" smtClean="0"/>
              <a:t> player tries to approach him to attack initially he will just get knocked back and loose some health because the Wizard has a protective shield. Melee minions, Ranged minions and Yetis will be spawned every once in a while. The boss will eventually raise his staff and throw a magic orb at the player. This orb can be deflected using a timed attack that the player should know by now since he fought a lot of ranged minions before. After deflecting 3 orbs, the boss will be stunned, his shield will go off and the player will be able to attack him for a couple seconds.</a:t>
            </a:r>
          </a:p>
          <a:p>
            <a:endParaRPr lang="en-US" baseline="0" dirty="0" smtClean="0"/>
          </a:p>
          <a:p>
            <a:r>
              <a:rPr lang="en-US" baseline="0" dirty="0" smtClean="0"/>
              <a:t>When the boss gets to 66% health, he realizes throwing orbs that the hero can deflect might not be a great idea, so he will start making lava eruptions below the character’s feet, requiring him to dash quickly so he doesn’t get burned. Explosive minions will also be spawning now. In order to break the Wizard’s shield again, the player will have to use the explosives in his favor, dashing at them and throwing them at the boss. After doing that 3 times, the boss will be stunned again, his shield will go off and the player will be able to attack him.</a:t>
            </a:r>
          </a:p>
          <a:p>
            <a:endParaRPr lang="en-US" baseline="0" dirty="0" smtClean="0"/>
          </a:p>
        </p:txBody>
      </p:sp>
      <p:sp>
        <p:nvSpPr>
          <p:cNvPr id="4" name="Slide Number Placeholder 3"/>
          <p:cNvSpPr>
            <a:spLocks noGrp="1"/>
          </p:cNvSpPr>
          <p:nvPr>
            <p:ph type="sldNum" sz="quarter" idx="10"/>
          </p:nvPr>
        </p:nvSpPr>
        <p:spPr/>
        <p:txBody>
          <a:bodyPr/>
          <a:lstStyle/>
          <a:p>
            <a:fld id="{684D211E-261A-4EF9-9B49-D365036529E4}" type="slidenum">
              <a:rPr lang="en-US" smtClean="0"/>
              <a:t>15</a:t>
            </a:fld>
            <a:endParaRPr lang="en-US"/>
          </a:p>
        </p:txBody>
      </p:sp>
    </p:spTree>
    <p:extLst>
      <p:ext uri="{BB962C8B-B14F-4D97-AF65-F5344CB8AC3E}">
        <p14:creationId xmlns:p14="http://schemas.microsoft.com/office/powerpoint/2010/main" val="3132657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At 33% health, the Wizard can’t manage to keep his shield up anymore, so he’ll basically go after the player using two different spells which he’ll alternate between.</a:t>
            </a:r>
          </a:p>
          <a:p>
            <a:endParaRPr lang="en-US" baseline="0" dirty="0" smtClean="0"/>
          </a:p>
          <a:p>
            <a:r>
              <a:rPr lang="en-US" baseline="0" dirty="0" smtClean="0"/>
              <a:t>The first spell creates orbs of lava rotating around him that will deal big bursts of damage if touches the player. Our hero will have to charge his rage as he runs away and cool off that Wizard with the Ice Rage before dashing into him and being able to do a couple more hits.</a:t>
            </a:r>
          </a:p>
          <a:p>
            <a:endParaRPr lang="en-US" baseline="0" dirty="0" smtClean="0"/>
          </a:p>
          <a:p>
            <a:r>
              <a:rPr lang="en-US" baseline="0" dirty="0" smtClean="0"/>
              <a:t>The second spell will split the Wizard into two different images that will both throw orbs at the player. Whenever the hero tries to hit one of them it won’t be effective because both images are illusions. By using the Fire Rage the player will be able to throw a fire ball at any of the images, which will bounce and reveal the real Wizard invisible behind them.</a:t>
            </a:r>
          </a:p>
          <a:p>
            <a:endParaRPr lang="en-US" dirty="0"/>
          </a:p>
        </p:txBody>
      </p:sp>
      <p:sp>
        <p:nvSpPr>
          <p:cNvPr id="4" name="Slide Number Placeholder 3"/>
          <p:cNvSpPr>
            <a:spLocks noGrp="1"/>
          </p:cNvSpPr>
          <p:nvPr>
            <p:ph type="sldNum" sz="quarter" idx="10"/>
          </p:nvPr>
        </p:nvSpPr>
        <p:spPr/>
        <p:txBody>
          <a:bodyPr/>
          <a:lstStyle/>
          <a:p>
            <a:fld id="{684D211E-261A-4EF9-9B49-D365036529E4}" type="slidenum">
              <a:rPr lang="en-US" smtClean="0"/>
              <a:t>17</a:t>
            </a:fld>
            <a:endParaRPr lang="en-US"/>
          </a:p>
        </p:txBody>
      </p:sp>
    </p:spTree>
    <p:extLst>
      <p:ext uri="{BB962C8B-B14F-4D97-AF65-F5344CB8AC3E}">
        <p14:creationId xmlns:p14="http://schemas.microsoft.com/office/powerpoint/2010/main" val="820125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7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914400"/>
          </a:xfrm>
        </p:spPr>
        <p:txBody>
          <a:bodyPr>
            <a:normAutofit/>
          </a:bodyPr>
          <a:lstStyle>
            <a:lvl1pPr marL="0" indent="0" algn="l">
              <a:buNone/>
              <a:defRPr sz="2400" cap="all" spc="200" baseline="0">
                <a:solidFill>
                  <a:schemeClr val="tx2"/>
                </a:solidFill>
                <a:latin typeface="+mj-lt"/>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E2E0B42-19E8-4A31-BA81-19436D5A0C8C}" type="datetimeFigureOut">
              <a:rPr lang="en-US" smtClean="0"/>
              <a:t>10/2/2012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A4D1C-70A0-4C8A-9578-A6A4AC8FF7AA}"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20383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2E0B42-19E8-4A31-BA81-19436D5A0C8C}" type="datetimeFigureOut">
              <a:rPr lang="en-US" smtClean="0"/>
              <a:t>10/2/2012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A4D1C-70A0-4C8A-9578-A6A4AC8FF7AA}" type="slidenum">
              <a:rPr lang="en-US" smtClean="0"/>
              <a:t>‹#›</a:t>
            </a:fld>
            <a:endParaRPr lang="en-US"/>
          </a:p>
        </p:txBody>
      </p:sp>
    </p:spTree>
    <p:extLst>
      <p:ext uri="{BB962C8B-B14F-4D97-AF65-F5344CB8AC3E}">
        <p14:creationId xmlns:p14="http://schemas.microsoft.com/office/powerpoint/2010/main" val="2603953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274638"/>
            <a:ext cx="5800725"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E2E0B42-19E8-4A31-BA81-19436D5A0C8C}" type="datetimeFigureOut">
              <a:rPr lang="en-US" smtClean="0"/>
              <a:t>10/2/2012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A4D1C-70A0-4C8A-9578-A6A4AC8FF7AA}" type="slidenum">
              <a:rPr lang="en-US" smtClean="0"/>
              <a:t>‹#›</a:t>
            </a:fld>
            <a:endParaRPr lang="en-US"/>
          </a:p>
        </p:txBody>
      </p:sp>
    </p:spTree>
    <p:extLst>
      <p:ext uri="{BB962C8B-B14F-4D97-AF65-F5344CB8AC3E}">
        <p14:creationId xmlns:p14="http://schemas.microsoft.com/office/powerpoint/2010/main" val="3378180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lvl1pPr marL="169863" indent="-169863">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E2E0B42-19E8-4A31-BA81-19436D5A0C8C}" type="datetimeFigureOut">
              <a:rPr lang="en-US" smtClean="0"/>
              <a:t>10/2/2012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A4D1C-70A0-4C8A-9578-A6A4AC8FF7AA}" type="slidenum">
              <a:rPr lang="en-US" smtClean="0"/>
              <a:t>‹#›</a:t>
            </a:fld>
            <a:endParaRPr lang="en-US"/>
          </a:p>
        </p:txBody>
      </p:sp>
    </p:spTree>
    <p:extLst>
      <p:ext uri="{BB962C8B-B14F-4D97-AF65-F5344CB8AC3E}">
        <p14:creationId xmlns:p14="http://schemas.microsoft.com/office/powerpoint/2010/main" val="3246201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914400"/>
          </a:xfrm>
        </p:spPr>
        <p:txBody>
          <a:bodyPr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E2E0B42-19E8-4A31-BA81-19436D5A0C8C}" type="datetimeFigureOut">
              <a:rPr lang="en-US" smtClean="0"/>
              <a:t>10/2/2012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A4D1C-70A0-4C8A-9578-A6A4AC8FF7AA}" type="slidenum">
              <a:rPr lang="en-US" smtClean="0"/>
              <a:t>‹#›</a:t>
            </a:fld>
            <a:endParaRPr 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1497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714081" y="1845734"/>
            <a:ext cx="3676033" cy="4023360"/>
          </a:xfrm>
        </p:spPr>
        <p:txBody>
          <a:bodyPr/>
          <a:lstStyle>
            <a:lvl1pPr>
              <a:defRPr sz="2000"/>
            </a:lvl1pPr>
            <a:lvl2pPr>
              <a:defRPr sz="18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67287" y="1845736"/>
            <a:ext cx="3794995" cy="4023359"/>
          </a:xfrm>
        </p:spPr>
        <p:txBody>
          <a:bodyPr/>
          <a:lstStyle>
            <a:lvl1pPr>
              <a:defRPr sz="2000"/>
            </a:lvl1pPr>
            <a:lvl2pPr>
              <a:defRPr sz="1800"/>
            </a:lvl2pPr>
            <a:lvl3pPr>
              <a:defRPr sz="1400"/>
            </a:lvl3pPr>
            <a:lvl4pPr>
              <a:defRPr sz="1400"/>
            </a:lvl4pPr>
            <a:lvl5pPr>
              <a:defRPr sz="14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E2E0B42-19E8-4A31-BA81-19436D5A0C8C}" type="datetimeFigureOut">
              <a:rPr lang="en-US" smtClean="0"/>
              <a:t>10/2/2012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BA4D1C-70A0-4C8A-9578-A6A4AC8FF7AA}" type="slidenum">
              <a:rPr lang="en-US" smtClean="0"/>
              <a:t>‹#›</a:t>
            </a:fld>
            <a:endParaRPr lang="en-US"/>
          </a:p>
        </p:txBody>
      </p:sp>
      <p:sp>
        <p:nvSpPr>
          <p:cNvPr id="8" name="Title 7"/>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5082482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28457" y="1846052"/>
            <a:ext cx="3566160" cy="736282"/>
          </a:xfrm>
        </p:spPr>
        <p:txBody>
          <a:bodyPr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14080" y="2582334"/>
            <a:ext cx="3680537" cy="3286760"/>
          </a:xfrm>
        </p:spPr>
        <p:txBody>
          <a:bodyPr/>
          <a:lstStyle>
            <a:lvl1pPr>
              <a:defRPr sz="2000"/>
            </a:lvl1pPr>
            <a:lvl2pPr>
              <a:defRPr sz="18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5519" y="1846052"/>
            <a:ext cx="3699752" cy="736282"/>
          </a:xfrm>
        </p:spPr>
        <p:txBody>
          <a:bodyPr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567286" y="2582334"/>
            <a:ext cx="3796496" cy="3286760"/>
          </a:xfrm>
        </p:spPr>
        <p:txBody>
          <a:bodyPr/>
          <a:lstStyle>
            <a:lvl1pPr>
              <a:defRPr sz="2000"/>
            </a:lvl1pPr>
            <a:lvl2pPr>
              <a:defRPr sz="1800"/>
            </a:lvl2pPr>
            <a:lvl3pPr>
              <a:defRPr sz="1400"/>
            </a:lvl3pPr>
            <a:lvl4pPr>
              <a:defRPr sz="1400"/>
            </a:lvl4pPr>
            <a:lvl5pPr>
              <a:defRPr sz="14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E2E0B42-19E8-4A31-BA81-19436D5A0C8C}" type="datetimeFigureOut">
              <a:rPr lang="en-US" smtClean="0"/>
              <a:t>10/2/2012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6BA4D1C-70A0-4C8A-9578-A6A4AC8FF7AA}" type="slidenum">
              <a:rPr lang="en-US" smtClean="0"/>
              <a:t>‹#›</a:t>
            </a:fld>
            <a:endParaRPr lang="en-US"/>
          </a:p>
        </p:txBody>
      </p:sp>
      <p:sp>
        <p:nvSpPr>
          <p:cNvPr id="10" name="Title 9"/>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281083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2E0B42-19E8-4A31-BA81-19436D5A0C8C}" type="datetimeFigureOut">
              <a:rPr lang="en-US" smtClean="0"/>
              <a:t>10/2/2012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6BA4D1C-70A0-4C8A-9578-A6A4AC8FF7AA}" type="slidenum">
              <a:rPr lang="en-US" smtClean="0"/>
              <a:t>‹#›</a:t>
            </a:fld>
            <a:endParaRPr lang="en-US"/>
          </a:p>
        </p:txBody>
      </p:sp>
    </p:spTree>
    <p:extLst>
      <p:ext uri="{BB962C8B-B14F-4D97-AF65-F5344CB8AC3E}">
        <p14:creationId xmlns:p14="http://schemas.microsoft.com/office/powerpoint/2010/main" val="2609034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7" name="Date Placeholder 6"/>
          <p:cNvSpPr>
            <a:spLocks noGrp="1"/>
          </p:cNvSpPr>
          <p:nvPr>
            <p:ph type="dt" sz="half" idx="10"/>
          </p:nvPr>
        </p:nvSpPr>
        <p:spPr/>
        <p:txBody>
          <a:bodyPr/>
          <a:lstStyle/>
          <a:p>
            <a:fld id="{1E2E0B42-19E8-4A31-BA81-19436D5A0C8C}" type="datetimeFigureOut">
              <a:rPr lang="en-US" smtClean="0"/>
              <a:t>10/2/2012</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6BA4D1C-70A0-4C8A-9578-A6A4AC8FF7AA}" type="slidenum">
              <a:rPr lang="en-US" smtClean="0"/>
              <a:t>‹#›</a:t>
            </a:fld>
            <a:endParaRPr lang="en-US"/>
          </a:p>
        </p:txBody>
      </p:sp>
    </p:spTree>
    <p:extLst>
      <p:ext uri="{BB962C8B-B14F-4D97-AF65-F5344CB8AC3E}">
        <p14:creationId xmlns:p14="http://schemas.microsoft.com/office/powerpoint/2010/main" val="4057077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lvl1pPr>
              <a:defRPr sz="2000"/>
            </a:lvl1pPr>
            <a:lvl2pPr>
              <a:defRPr sz="1800"/>
            </a:lvl2pPr>
            <a:lvl3pPr>
              <a:defRPr sz="14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E2E0B42-19E8-4A31-BA81-19436D5A0C8C}" type="datetimeFigureOut">
              <a:rPr lang="en-US" smtClean="0"/>
              <a:t>10/2/2012</a:t>
            </a:fld>
            <a:endParaRPr 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6BA4D1C-70A0-4C8A-9578-A6A4AC8FF7AA}" type="slidenum">
              <a:rPr lang="en-US" smtClean="0"/>
              <a:t>‹#›</a:t>
            </a:fld>
            <a:endParaRPr lang="en-US"/>
          </a:p>
        </p:txBody>
      </p:sp>
    </p:spTree>
    <p:extLst>
      <p:ext uri="{BB962C8B-B14F-4D97-AF65-F5344CB8AC3E}">
        <p14:creationId xmlns:p14="http://schemas.microsoft.com/office/powerpoint/2010/main" val="2051549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1"/>
          <p:cNvSpPr>
            <a:spLocks noGrp="1"/>
          </p:cNvSpPr>
          <p:nvPr>
            <p:ph type="title"/>
          </p:nvPr>
        </p:nvSpPr>
        <p:spPr>
          <a:xfrm>
            <a:off x="831402" y="5037512"/>
            <a:ext cx="7585234" cy="906088"/>
          </a:xfrm>
        </p:spPr>
        <p:txBody>
          <a:bodyPr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2" y="0"/>
            <a:ext cx="9143989" cy="4915076"/>
          </a:xfrm>
          <a:blipFill>
            <a:blip r:embed="rId2"/>
            <a:stretch>
              <a:fillRect/>
            </a:stretch>
          </a:blipFill>
        </p:spPr>
        <p:txBody>
          <a:bodyPr lIns="457200" tIns="457200"/>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1403" y="5867400"/>
            <a:ext cx="7578999" cy="587433"/>
          </a:xfrm>
        </p:spPr>
        <p:txBody>
          <a:bodyPr>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E2E0B42-19E8-4A31-BA81-19436D5A0C8C}" type="datetimeFigureOut">
              <a:rPr lang="en-US" smtClean="0"/>
              <a:t>10/2/2012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6BA4D1C-70A0-4C8A-9578-A6A4AC8FF7AA}" type="slidenum">
              <a:rPr lang="en-US" smtClean="0"/>
              <a:t>‹#›</a:t>
            </a:fld>
            <a:endParaRPr lang="en-US"/>
          </a:p>
        </p:txBody>
      </p:sp>
    </p:spTree>
    <p:extLst>
      <p:ext uri="{BB962C8B-B14F-4D97-AF65-F5344CB8AC3E}">
        <p14:creationId xmlns:p14="http://schemas.microsoft.com/office/powerpoint/2010/main" val="639735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9" name="Rectangle 8"/>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714081" y="1845734"/>
            <a:ext cx="7652680" cy="402336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1E2E0B42-19E8-4A31-BA81-19436D5A0C8C}" type="datetimeFigureOut">
              <a:rPr lang="en-US" smtClean="0"/>
              <a:t>10/2/2012</a:t>
            </a:fld>
            <a:endParaRPr 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56BA4D1C-70A0-4C8A-9578-A6A4AC8FF7AA}" type="slidenum">
              <a:rPr lang="en-US" smtClean="0"/>
              <a:t>‹#›</a:t>
            </a:fld>
            <a:endParaRPr lang="en-US"/>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08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90000"/>
        </a:lnSpc>
        <a:spcBef>
          <a:spcPts val="1200"/>
        </a:spcBef>
        <a:spcAft>
          <a:spcPts val="200"/>
        </a:spcAft>
        <a:buFontTx/>
        <a:buBlip>
          <a:blip r:embed="rId13"/>
        </a:buBlip>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jpg"/><Relationship Id="rId5" Type="http://schemas.microsoft.com/office/2007/relationships/hdphoto" Target="../media/hdphoto1.wdp"/><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Berserker</a:t>
            </a:r>
            <a:endParaRPr lang="en-US" dirty="0"/>
          </a:p>
        </p:txBody>
      </p:sp>
      <p:sp>
        <p:nvSpPr>
          <p:cNvPr id="3" name="Subtitle 2"/>
          <p:cNvSpPr>
            <a:spLocks noGrp="1"/>
          </p:cNvSpPr>
          <p:nvPr>
            <p:ph type="subTitle" idx="1"/>
          </p:nvPr>
        </p:nvSpPr>
        <p:spPr/>
        <p:txBody>
          <a:bodyPr/>
          <a:lstStyle/>
          <a:p>
            <a:r>
              <a:rPr lang="en-US" dirty="0" smtClean="0"/>
              <a:t>Presented by 8-bit bacon</a:t>
            </a:r>
            <a:endParaRPr lang="en-US" dirty="0"/>
          </a:p>
        </p:txBody>
      </p:sp>
    </p:spTree>
    <p:extLst>
      <p:ext uri="{BB962C8B-B14F-4D97-AF65-F5344CB8AC3E}">
        <p14:creationId xmlns:p14="http://schemas.microsoft.com/office/powerpoint/2010/main" val="98623979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95400"/>
            <a:ext cx="9144000" cy="4572000"/>
          </a:xfrm>
          <a:prstGeom prst="rect">
            <a:avLst/>
          </a:prstGeom>
        </p:spPr>
      </p:pic>
    </p:spTree>
    <p:extLst>
      <p:ext uri="{BB962C8B-B14F-4D97-AF65-F5344CB8AC3E}">
        <p14:creationId xmlns:p14="http://schemas.microsoft.com/office/powerpoint/2010/main" val="18302790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93098"/>
            <a:ext cx="9144000" cy="4572000"/>
          </a:xfrm>
          <a:prstGeom prst="rect">
            <a:avLst/>
          </a:prstGeom>
        </p:spPr>
      </p:pic>
    </p:spTree>
    <p:extLst>
      <p:ext uri="{BB962C8B-B14F-4D97-AF65-F5344CB8AC3E}">
        <p14:creationId xmlns:p14="http://schemas.microsoft.com/office/powerpoint/2010/main" val="3113539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Enemies</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3200" dirty="0" smtClean="0"/>
              <a:t>Melee Minion</a:t>
            </a:r>
          </a:p>
          <a:p>
            <a:pPr lvl="1">
              <a:buFont typeface="Arial" panose="020B0604020202020204" pitchFamily="34" charset="0"/>
              <a:buChar char="•"/>
            </a:pPr>
            <a:r>
              <a:rPr lang="en-US" sz="2800" dirty="0" smtClean="0"/>
              <a:t>Attacks player with a melee attack</a:t>
            </a:r>
          </a:p>
          <a:p>
            <a:pPr lvl="1">
              <a:buFont typeface="Arial" panose="020B0604020202020204" pitchFamily="34" charset="0"/>
              <a:buChar char="•"/>
            </a:pPr>
            <a:r>
              <a:rPr lang="en-US" sz="2800" dirty="0" smtClean="0"/>
              <a:t>Small damage</a:t>
            </a:r>
          </a:p>
          <a:p>
            <a:pPr marL="201168" lvl="1" indent="0">
              <a:buNone/>
            </a:pPr>
            <a:endParaRPr lang="en-US" sz="2800" dirty="0" smtClean="0"/>
          </a:p>
          <a:p>
            <a:pPr>
              <a:buFont typeface="Arial" panose="020B0604020202020204" pitchFamily="34" charset="0"/>
              <a:buChar char="•"/>
            </a:pPr>
            <a:r>
              <a:rPr lang="en-US" sz="3200" dirty="0" smtClean="0"/>
              <a:t>Ranged Minion</a:t>
            </a:r>
          </a:p>
          <a:p>
            <a:pPr lvl="1">
              <a:buFont typeface="Arial" panose="020B0604020202020204" pitchFamily="34" charset="0"/>
              <a:buChar char="•"/>
            </a:pPr>
            <a:r>
              <a:rPr lang="en-US" sz="2800" dirty="0" smtClean="0"/>
              <a:t>Attacks player by throwing an orb</a:t>
            </a:r>
          </a:p>
          <a:p>
            <a:pPr lvl="1">
              <a:buFont typeface="Arial" panose="020B0604020202020204" pitchFamily="34" charset="0"/>
              <a:buChar char="•"/>
            </a:pPr>
            <a:r>
              <a:rPr lang="en-US" sz="2800" dirty="0" smtClean="0"/>
              <a:t>Decreases rage</a:t>
            </a:r>
          </a:p>
          <a:p>
            <a:pPr lvl="1">
              <a:buFont typeface="Arial" panose="020B0604020202020204" pitchFamily="34" charset="0"/>
              <a:buChar char="•"/>
            </a:pPr>
            <a:r>
              <a:rPr lang="en-US" sz="2800" dirty="0" smtClean="0"/>
              <a:t>Medium damage</a:t>
            </a: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6560" y="1426012"/>
            <a:ext cx="1980200" cy="1980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33613" y="3795089"/>
            <a:ext cx="2286094" cy="2074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987818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Enemies</a:t>
            </a:r>
            <a:endParaRPr lang="en-US" dirty="0"/>
          </a:p>
        </p:txBody>
      </p:sp>
      <p:sp>
        <p:nvSpPr>
          <p:cNvPr id="3" name="Content Placeholder 2"/>
          <p:cNvSpPr>
            <a:spLocks noGrp="1"/>
          </p:cNvSpPr>
          <p:nvPr>
            <p:ph idx="1"/>
          </p:nvPr>
        </p:nvSpPr>
        <p:spPr>
          <a:xfrm>
            <a:off x="714081" y="1845734"/>
            <a:ext cx="4877250" cy="4023360"/>
          </a:xfrm>
        </p:spPr>
        <p:txBody>
          <a:bodyPr>
            <a:normAutofit lnSpcReduction="10000"/>
          </a:bodyPr>
          <a:lstStyle/>
          <a:p>
            <a:pPr>
              <a:buFont typeface="Arial" panose="020B0604020202020204" pitchFamily="34" charset="0"/>
              <a:buChar char="•"/>
            </a:pPr>
            <a:r>
              <a:rPr lang="en-US" sz="3200" dirty="0" smtClean="0"/>
              <a:t>Yeti</a:t>
            </a:r>
          </a:p>
          <a:p>
            <a:pPr lvl="1">
              <a:buFont typeface="Arial" panose="020B0604020202020204" pitchFamily="34" charset="0"/>
              <a:buChar char="•"/>
            </a:pPr>
            <a:r>
              <a:rPr lang="en-US" sz="2800" dirty="0" smtClean="0"/>
              <a:t>Attacks the player with a slow, but strong punch</a:t>
            </a:r>
          </a:p>
          <a:p>
            <a:pPr lvl="1">
              <a:buFont typeface="Arial" panose="020B0604020202020204" pitchFamily="34" charset="0"/>
              <a:buChar char="•"/>
            </a:pPr>
            <a:r>
              <a:rPr lang="en-US" sz="2800" dirty="0" smtClean="0"/>
              <a:t>Hits the ground making ice spikes erupt around him</a:t>
            </a:r>
          </a:p>
          <a:p>
            <a:pPr>
              <a:buFont typeface="Arial" panose="020B0604020202020204" pitchFamily="34" charset="0"/>
              <a:buChar char="•"/>
            </a:pPr>
            <a:r>
              <a:rPr lang="en-US" sz="3000" dirty="0" smtClean="0"/>
              <a:t>Explosive Minion</a:t>
            </a:r>
          </a:p>
          <a:p>
            <a:pPr lvl="1">
              <a:buFont typeface="Arial" panose="020B0604020202020204" pitchFamily="34" charset="0"/>
              <a:buChar char="•"/>
            </a:pPr>
            <a:r>
              <a:rPr lang="en-US" sz="2800" dirty="0" smtClean="0"/>
              <a:t>Lights his bomb when gets close to the player</a:t>
            </a:r>
          </a:p>
          <a:p>
            <a:pPr lvl="1">
              <a:buFont typeface="Arial" panose="020B0604020202020204" pitchFamily="34" charset="0"/>
              <a:buChar char="•"/>
            </a:pPr>
            <a:r>
              <a:rPr lang="en-US" sz="2800" dirty="0" smtClean="0"/>
              <a:t>Explodes after 2 seconds</a:t>
            </a:r>
          </a:p>
          <a:p>
            <a:pPr lvl="1">
              <a:buFont typeface="Arial" panose="020B0604020202020204" pitchFamily="34" charset="0"/>
              <a:buChar char="•"/>
            </a:pPr>
            <a:endParaRPr lang="en-US" dirty="0"/>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6452" r="8169"/>
          <a:stretch/>
        </p:blipFill>
        <p:spPr>
          <a:xfrm>
            <a:off x="5591331" y="1845734"/>
            <a:ext cx="2438401" cy="1994163"/>
          </a:xfrm>
          <a:prstGeom prst="rect">
            <a:avLst/>
          </a:prstGeom>
          <a:ln>
            <a:noFill/>
          </a:ln>
          <a:effectLst>
            <a:softEdge rad="112500"/>
          </a:effectLst>
        </p:spPr>
      </p:pic>
      <p:pic>
        <p:nvPicPr>
          <p:cNvPr id="5" name="Picture 4" descr="http://www.bungie.net/images/Games/Halo/Gallery/Concept/sketch_048.jpg"/>
          <p:cNvPicPr>
            <a:picLocks noChangeAspect="1" noChangeArrowheads="1"/>
          </p:cNvPicPr>
          <p:nvPr/>
        </p:nvPicPr>
        <p:blipFill rotWithShape="1">
          <a:blip r:embed="rId4">
            <a:extLst>
              <a:ext uri="{28A0092B-C50C-407E-A947-70E740481C1C}">
                <a14:useLocalDpi xmlns:a14="http://schemas.microsoft.com/office/drawing/2010/main" val="0"/>
              </a:ext>
            </a:extLst>
          </a:blip>
          <a:srcRect l="49001" t="50666" r="16999" b="1332"/>
          <a:stretch/>
        </p:blipFill>
        <p:spPr bwMode="auto">
          <a:xfrm>
            <a:off x="5861470" y="3859319"/>
            <a:ext cx="1898121" cy="20097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881073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Enemies</a:t>
            </a:r>
            <a:endParaRPr lang="en-US" dirty="0"/>
          </a:p>
        </p:txBody>
      </p:sp>
      <p:sp>
        <p:nvSpPr>
          <p:cNvPr id="3" name="Content Placeholder 2"/>
          <p:cNvSpPr>
            <a:spLocks noGrp="1"/>
          </p:cNvSpPr>
          <p:nvPr>
            <p:ph idx="1"/>
          </p:nvPr>
        </p:nvSpPr>
        <p:spPr>
          <a:xfrm>
            <a:off x="714081" y="1845734"/>
            <a:ext cx="5308347" cy="4023360"/>
          </a:xfrm>
        </p:spPr>
        <p:txBody>
          <a:bodyPr>
            <a:normAutofit lnSpcReduction="10000"/>
          </a:bodyPr>
          <a:lstStyle/>
          <a:p>
            <a:pPr>
              <a:buFont typeface="Arial" panose="020B0604020202020204" pitchFamily="34" charset="0"/>
              <a:buChar char="•"/>
            </a:pPr>
            <a:r>
              <a:rPr lang="en-US" sz="3200" dirty="0" smtClean="0"/>
              <a:t>Magma Beast</a:t>
            </a:r>
          </a:p>
          <a:p>
            <a:pPr lvl="1">
              <a:buFont typeface="Arial" panose="020B0604020202020204" pitchFamily="34" charset="0"/>
              <a:buChar char="•"/>
            </a:pPr>
            <a:r>
              <a:rPr lang="en-US" sz="2800" dirty="0" smtClean="0"/>
              <a:t>Transforms into a sphere and quickly rolls towards the player</a:t>
            </a:r>
          </a:p>
          <a:p>
            <a:pPr lvl="1">
              <a:buFont typeface="Arial" panose="020B0604020202020204" pitchFamily="34" charset="0"/>
              <a:buChar char="•"/>
            </a:pPr>
            <a:r>
              <a:rPr lang="en-US" sz="2800" dirty="0" smtClean="0"/>
              <a:t>Can be frozen and broken into pieces afterwards</a:t>
            </a:r>
          </a:p>
          <a:p>
            <a:pPr>
              <a:buFont typeface="Arial" panose="020B0604020202020204" pitchFamily="34" charset="0"/>
              <a:buChar char="•"/>
            </a:pPr>
            <a:r>
              <a:rPr lang="en-US" sz="3000" dirty="0" smtClean="0"/>
              <a:t>Twin Minions</a:t>
            </a:r>
          </a:p>
          <a:p>
            <a:pPr lvl="1">
              <a:buFont typeface="Arial" panose="020B0604020202020204" pitchFamily="34" charset="0"/>
              <a:buChar char="•"/>
            </a:pPr>
            <a:r>
              <a:rPr lang="en-US" sz="2800" dirty="0" smtClean="0"/>
              <a:t>Melee and Ranged</a:t>
            </a:r>
          </a:p>
          <a:p>
            <a:pPr lvl="1">
              <a:buFont typeface="Arial" panose="020B0604020202020204" pitchFamily="34" charset="0"/>
              <a:buChar char="•"/>
            </a:pPr>
            <a:r>
              <a:rPr lang="en-US" sz="2800" dirty="0" smtClean="0"/>
              <a:t>Revive each other</a:t>
            </a:r>
          </a:p>
          <a:p>
            <a:pPr lvl="1">
              <a:buFont typeface="Arial" panose="020B0604020202020204" pitchFamily="34" charset="0"/>
              <a:buChar char="•"/>
            </a:pPr>
            <a:r>
              <a:rPr lang="en-US" sz="2800" dirty="0" smtClean="0"/>
              <a:t>Need to kill the two at once</a:t>
            </a:r>
          </a:p>
          <a:p>
            <a:pPr lvl="1">
              <a:buFont typeface="Arial" panose="020B0604020202020204" pitchFamily="34" charset="0"/>
              <a:buChar char="•"/>
            </a:pPr>
            <a:endParaRPr lang="en-US" sz="2800" dirty="0"/>
          </a:p>
        </p:txBody>
      </p:sp>
      <p:pic>
        <p:nvPicPr>
          <p:cNvPr id="4" name="Picture 2" descr="http://fc02.deviantart.net/fs71/f/2010/080/f/e/The_Magma_Beast_by_spyders.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367" t="6459" r="42433" b="22072"/>
          <a:stretch/>
        </p:blipFill>
        <p:spPr bwMode="auto">
          <a:xfrm>
            <a:off x="6156960" y="2006163"/>
            <a:ext cx="2209800" cy="198561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327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Boss (Wizard)</a:t>
            </a:r>
            <a:endParaRPr lang="en-US" dirty="0"/>
          </a:p>
        </p:txBody>
      </p:sp>
      <p:sp>
        <p:nvSpPr>
          <p:cNvPr id="3" name="Content Placeholder 2"/>
          <p:cNvSpPr>
            <a:spLocks noGrp="1"/>
          </p:cNvSpPr>
          <p:nvPr>
            <p:ph idx="1"/>
          </p:nvPr>
        </p:nvSpPr>
        <p:spPr/>
        <p:txBody>
          <a:bodyPr numCol="2">
            <a:noAutofit/>
          </a:bodyPr>
          <a:lstStyle/>
          <a:p>
            <a:pPr>
              <a:buFont typeface="Arial" panose="020B0604020202020204" pitchFamily="34" charset="0"/>
              <a:buChar char="•"/>
            </a:pPr>
            <a:r>
              <a:rPr lang="en-US" sz="3200" dirty="0" smtClean="0"/>
              <a:t>First State</a:t>
            </a:r>
          </a:p>
          <a:p>
            <a:pPr lvl="1">
              <a:buFont typeface="Arial" panose="020B0604020202020204" pitchFamily="34" charset="0"/>
              <a:buChar char="•"/>
            </a:pPr>
            <a:r>
              <a:rPr lang="en-US" sz="2800" dirty="0" smtClean="0"/>
              <a:t>Boss shield</a:t>
            </a:r>
          </a:p>
          <a:p>
            <a:pPr lvl="1">
              <a:buFont typeface="Arial" panose="020B0604020202020204" pitchFamily="34" charset="0"/>
              <a:buChar char="•"/>
            </a:pPr>
            <a:r>
              <a:rPr lang="en-US" sz="2800" dirty="0" smtClean="0"/>
              <a:t>Throw orbs</a:t>
            </a:r>
          </a:p>
          <a:p>
            <a:pPr lvl="1">
              <a:buFont typeface="Arial" panose="020B0604020202020204" pitchFamily="34" charset="0"/>
              <a:buChar char="•"/>
            </a:pPr>
            <a:r>
              <a:rPr lang="en-US" sz="2800" dirty="0"/>
              <a:t>Spawning </a:t>
            </a:r>
            <a:r>
              <a:rPr lang="en-US" sz="2800" dirty="0" smtClean="0"/>
              <a:t>minions</a:t>
            </a:r>
          </a:p>
          <a:p>
            <a:pPr lvl="1">
              <a:buFont typeface="Arial" panose="020B0604020202020204" pitchFamily="34" charset="0"/>
              <a:buChar char="•"/>
            </a:pPr>
            <a:r>
              <a:rPr lang="en-US" sz="2800" dirty="0" smtClean="0"/>
              <a:t>Deflect 3 orbs to stun</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2637"/>
          <a:stretch/>
        </p:blipFill>
        <p:spPr>
          <a:xfrm>
            <a:off x="5285444" y="1777553"/>
            <a:ext cx="3047029" cy="4523485"/>
          </a:xfrm>
          <a:prstGeom prst="rect">
            <a:avLst/>
          </a:prstGeom>
        </p:spPr>
      </p:pic>
    </p:spTree>
    <p:extLst>
      <p:ext uri="{BB962C8B-B14F-4D97-AF65-F5344CB8AC3E}">
        <p14:creationId xmlns:p14="http://schemas.microsoft.com/office/powerpoint/2010/main" val="526212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Boss (Wizard)</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3200" dirty="0"/>
              <a:t>Second State (66%)</a:t>
            </a:r>
          </a:p>
          <a:p>
            <a:pPr lvl="1">
              <a:buFont typeface="Arial" panose="020B0604020202020204" pitchFamily="34" charset="0"/>
              <a:buChar char="•"/>
            </a:pPr>
            <a:r>
              <a:rPr lang="en-US" sz="2800" dirty="0"/>
              <a:t>Boss shield</a:t>
            </a:r>
          </a:p>
          <a:p>
            <a:pPr lvl="1">
              <a:buFont typeface="Arial" panose="020B0604020202020204" pitchFamily="34" charset="0"/>
              <a:buChar char="•"/>
            </a:pPr>
            <a:r>
              <a:rPr lang="en-US" sz="2800" dirty="0"/>
              <a:t>Erupt lava</a:t>
            </a:r>
          </a:p>
          <a:p>
            <a:pPr lvl="1">
              <a:buFont typeface="Arial" panose="020B0604020202020204" pitchFamily="34" charset="0"/>
              <a:buChar char="•"/>
            </a:pPr>
            <a:r>
              <a:rPr lang="en-US" sz="2800" dirty="0"/>
              <a:t>Spawning explosive minions</a:t>
            </a:r>
          </a:p>
          <a:p>
            <a:pPr lvl="1">
              <a:buFont typeface="Arial" panose="020B0604020202020204" pitchFamily="34" charset="0"/>
              <a:buChar char="•"/>
            </a:pPr>
            <a:r>
              <a:rPr lang="en-US" sz="2800" dirty="0"/>
              <a:t>Throw 3 bombs to stun</a:t>
            </a:r>
          </a:p>
          <a:p>
            <a:endParaRPr lang="en-US" dirty="0"/>
          </a:p>
        </p:txBody>
      </p:sp>
    </p:spTree>
    <p:extLst>
      <p:ext uri="{BB962C8B-B14F-4D97-AF65-F5344CB8AC3E}">
        <p14:creationId xmlns:p14="http://schemas.microsoft.com/office/powerpoint/2010/main" val="3276215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Boss (Wizard)</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4000" dirty="0" smtClean="0"/>
              <a:t>Final State (33%)</a:t>
            </a:r>
          </a:p>
          <a:p>
            <a:pPr lvl="1">
              <a:buFont typeface="Arial" panose="020B0604020202020204" pitchFamily="34" charset="0"/>
              <a:buChar char="•"/>
            </a:pPr>
            <a:r>
              <a:rPr lang="en-US" sz="3600" dirty="0" smtClean="0"/>
              <a:t>Orbs of Lava</a:t>
            </a:r>
          </a:p>
          <a:p>
            <a:pPr lvl="2">
              <a:buFont typeface="Arial" panose="020B0604020202020204" pitchFamily="34" charset="0"/>
              <a:buChar char="•"/>
            </a:pPr>
            <a:r>
              <a:rPr lang="en-US" sz="2800" dirty="0" smtClean="0"/>
              <a:t>Use Ice Rage</a:t>
            </a:r>
          </a:p>
          <a:p>
            <a:pPr lvl="1">
              <a:buFont typeface="Arial" panose="020B0604020202020204" pitchFamily="34" charset="0"/>
              <a:buChar char="•"/>
            </a:pPr>
            <a:r>
              <a:rPr lang="en-US" sz="3600" dirty="0" smtClean="0"/>
              <a:t>Illusions</a:t>
            </a:r>
          </a:p>
          <a:p>
            <a:pPr lvl="2">
              <a:buFont typeface="Arial" panose="020B0604020202020204" pitchFamily="34" charset="0"/>
              <a:buChar char="•"/>
            </a:pPr>
            <a:r>
              <a:rPr lang="en-US" sz="2800" dirty="0" smtClean="0"/>
              <a:t>Use Fire Rage</a:t>
            </a:r>
          </a:p>
          <a:p>
            <a:pPr lvl="1">
              <a:buFont typeface="Arial" panose="020B0604020202020204" pitchFamily="34" charset="0"/>
              <a:buChar char="•"/>
            </a:pPr>
            <a:endParaRPr lang="en-US" sz="3600" dirty="0"/>
          </a:p>
        </p:txBody>
      </p:sp>
    </p:spTree>
    <p:extLst>
      <p:ext uri="{BB962C8B-B14F-4D97-AF65-F5344CB8AC3E}">
        <p14:creationId xmlns:p14="http://schemas.microsoft.com/office/powerpoint/2010/main" val="17937726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a:t>
            </a:r>
            <a:endParaRPr lang="en-US" dirty="0"/>
          </a:p>
        </p:txBody>
      </p:sp>
      <p:sp>
        <p:nvSpPr>
          <p:cNvPr id="3" name="Content Placeholder 2"/>
          <p:cNvSpPr>
            <a:spLocks noGrp="1"/>
          </p:cNvSpPr>
          <p:nvPr>
            <p:ph idx="1"/>
          </p:nvPr>
        </p:nvSpPr>
        <p:spPr/>
        <p:txBody>
          <a:bodyPr>
            <a:normAutofit/>
          </a:bodyPr>
          <a:lstStyle/>
          <a:p>
            <a:r>
              <a:rPr lang="en-US" sz="2800" dirty="0" smtClean="0"/>
              <a:t>The Ice Realm</a:t>
            </a:r>
            <a:endParaRPr lang="en-US" sz="2800"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2449640"/>
            <a:ext cx="6665194" cy="3821378"/>
          </a:xfrm>
          <a:prstGeom prst="rect">
            <a:avLst/>
          </a:prstGeom>
        </p:spPr>
      </p:pic>
    </p:spTree>
    <p:extLst>
      <p:ext uri="{BB962C8B-B14F-4D97-AF65-F5344CB8AC3E}">
        <p14:creationId xmlns:p14="http://schemas.microsoft.com/office/powerpoint/2010/main" val="2521455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a:t>
            </a:r>
            <a:endParaRPr lang="en-US" dirty="0"/>
          </a:p>
        </p:txBody>
      </p:sp>
      <p:sp>
        <p:nvSpPr>
          <p:cNvPr id="3" name="Content Placeholder 2"/>
          <p:cNvSpPr>
            <a:spLocks noGrp="1"/>
          </p:cNvSpPr>
          <p:nvPr>
            <p:ph idx="1"/>
          </p:nvPr>
        </p:nvSpPr>
        <p:spPr/>
        <p:txBody>
          <a:bodyPr>
            <a:normAutofit/>
          </a:bodyPr>
          <a:lstStyle/>
          <a:p>
            <a:r>
              <a:rPr lang="en-US" sz="2800" dirty="0" smtClean="0"/>
              <a:t>The Lava Realm</a:t>
            </a:r>
            <a:endParaRPr lang="en-US" sz="280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2449640"/>
            <a:ext cx="6665194" cy="3821378"/>
          </a:xfrm>
          <a:prstGeom prst="rect">
            <a:avLst/>
          </a:prstGeom>
        </p:spPr>
      </p:pic>
    </p:spTree>
    <p:extLst>
      <p:ext uri="{BB962C8B-B14F-4D97-AF65-F5344CB8AC3E}">
        <p14:creationId xmlns:p14="http://schemas.microsoft.com/office/powerpoint/2010/main" val="385882448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a:t>
            </a:r>
            <a:endParaRPr lang="en-US" dirty="0"/>
          </a:p>
        </p:txBody>
      </p:sp>
      <p:pic>
        <p:nvPicPr>
          <p:cNvPr id="4" name="Picture 2" descr="C:\Users\GunMaster210\Desktop\8BB Brainstorms\Logo.png"/>
          <p:cNvPicPr>
            <a:picLocks noChangeAspect="1" noChangeArrowheads="1"/>
          </p:cNvPicPr>
          <p:nvPr/>
        </p:nvPicPr>
        <p:blipFill rotWithShape="1">
          <a:blip r:embed="rId2" cstate="print"/>
          <a:srcRect l="17285" t="5094" r="14285" b="15833"/>
          <a:stretch/>
        </p:blipFill>
        <p:spPr bwMode="auto">
          <a:xfrm>
            <a:off x="6058746" y="147554"/>
            <a:ext cx="2308014" cy="1500209"/>
          </a:xfrm>
          <a:prstGeom prst="rect">
            <a:avLst/>
          </a:prstGeom>
          <a:noFill/>
        </p:spPr>
      </p:pic>
      <p:pic>
        <p:nvPicPr>
          <p:cNvPr id="5" name="Picture 4"/>
          <p:cNvPicPr>
            <a:picLocks noChangeAspect="1"/>
          </p:cNvPicPr>
          <p:nvPr/>
        </p:nvPicPr>
        <p:blipFill>
          <a:blip r:embed="rId3" cstate="print"/>
          <a:stretch>
            <a:fillRect/>
          </a:stretch>
        </p:blipFill>
        <p:spPr>
          <a:xfrm>
            <a:off x="3848326" y="2143553"/>
            <a:ext cx="1295238" cy="1295238"/>
          </a:xfrm>
          <a:prstGeom prst="rect">
            <a:avLst/>
          </a:prstGeom>
          <a:ln>
            <a:noFill/>
          </a:ln>
          <a:effectLst>
            <a:outerShdw blurRad="190500" algn="tl" rotWithShape="0">
              <a:srgbClr val="000000">
                <a:alpha val="70000"/>
              </a:srgbClr>
            </a:outerShdw>
          </a:effectLst>
        </p:spPr>
      </p:pic>
      <p:pic>
        <p:nvPicPr>
          <p:cNvPr id="6" name="Picture 5"/>
          <p:cNvPicPr>
            <a:picLocks noChangeAspect="1"/>
          </p:cNvPicPr>
          <p:nvPr/>
        </p:nvPicPr>
        <p:blipFill>
          <a:blip r:embed="rId4" cstate="print"/>
          <a:stretch>
            <a:fillRect/>
          </a:stretch>
        </p:blipFill>
        <p:spPr>
          <a:xfrm>
            <a:off x="2181313" y="2143553"/>
            <a:ext cx="1295238" cy="1295238"/>
          </a:xfrm>
          <a:prstGeom prst="rect">
            <a:avLst/>
          </a:prstGeom>
          <a:ln>
            <a:noFill/>
          </a:ln>
          <a:effectLst>
            <a:outerShdw blurRad="190500" algn="tl" rotWithShape="0">
              <a:srgbClr val="000000">
                <a:alpha val="70000"/>
              </a:srgbClr>
            </a:outerShdw>
          </a:effectLst>
        </p:spPr>
      </p:pic>
      <p:pic>
        <p:nvPicPr>
          <p:cNvPr id="7" name="Picture 6"/>
          <p:cNvPicPr>
            <a:picLocks noChangeAspect="1"/>
          </p:cNvPicPr>
          <p:nvPr/>
        </p:nvPicPr>
        <p:blipFill>
          <a:blip r:embed="rId5" cstate="print"/>
          <a:stretch>
            <a:fillRect/>
          </a:stretch>
        </p:blipFill>
        <p:spPr>
          <a:xfrm>
            <a:off x="5495141" y="2136085"/>
            <a:ext cx="1295238" cy="1295238"/>
          </a:xfrm>
          <a:prstGeom prst="rect">
            <a:avLst/>
          </a:prstGeom>
          <a:ln>
            <a:noFill/>
          </a:ln>
          <a:effectLst>
            <a:outerShdw blurRad="190500" algn="tl" rotWithShape="0">
              <a:srgbClr val="000000">
                <a:alpha val="70000"/>
              </a:srgbClr>
            </a:outerShdw>
          </a:effectLst>
        </p:spPr>
      </p:pic>
      <p:pic>
        <p:nvPicPr>
          <p:cNvPr id="8" name="Picture 7"/>
          <p:cNvPicPr>
            <a:picLocks noChangeAspect="1"/>
          </p:cNvPicPr>
          <p:nvPr/>
        </p:nvPicPr>
        <p:blipFill>
          <a:blip r:embed="rId6" cstate="print"/>
          <a:stretch>
            <a:fillRect/>
          </a:stretch>
        </p:blipFill>
        <p:spPr>
          <a:xfrm>
            <a:off x="1317650" y="4200953"/>
            <a:ext cx="1295238" cy="1295238"/>
          </a:xfrm>
          <a:prstGeom prst="rect">
            <a:avLst/>
          </a:prstGeom>
          <a:ln>
            <a:noFill/>
          </a:ln>
          <a:effectLst>
            <a:outerShdw blurRad="190500" algn="tl" rotWithShape="0">
              <a:srgbClr val="000000">
                <a:alpha val="70000"/>
              </a:srgbClr>
            </a:outerShdw>
          </a:effectLst>
        </p:spPr>
      </p:pic>
      <p:pic>
        <p:nvPicPr>
          <p:cNvPr id="9" name="Picture 8"/>
          <p:cNvPicPr>
            <a:picLocks noChangeAspect="1"/>
          </p:cNvPicPr>
          <p:nvPr/>
        </p:nvPicPr>
        <p:blipFill>
          <a:blip r:embed="rId7" cstate="print"/>
          <a:stretch>
            <a:fillRect/>
          </a:stretch>
        </p:blipFill>
        <p:spPr>
          <a:xfrm>
            <a:off x="534498" y="2143553"/>
            <a:ext cx="1295238" cy="1295238"/>
          </a:xfrm>
          <a:prstGeom prst="rect">
            <a:avLst/>
          </a:prstGeom>
          <a:ln>
            <a:noFill/>
          </a:ln>
          <a:effectLst>
            <a:outerShdw blurRad="190500" algn="tl" rotWithShape="0">
              <a:srgbClr val="000000">
                <a:alpha val="70000"/>
              </a:srgbClr>
            </a:outerShdw>
          </a:effectLst>
        </p:spPr>
      </p:pic>
      <p:pic>
        <p:nvPicPr>
          <p:cNvPr id="10" name="Picture 9"/>
          <p:cNvPicPr>
            <a:picLocks noChangeAspect="1"/>
          </p:cNvPicPr>
          <p:nvPr/>
        </p:nvPicPr>
        <p:blipFill>
          <a:blip r:embed="rId8" cstate="print"/>
          <a:stretch>
            <a:fillRect/>
          </a:stretch>
        </p:blipFill>
        <p:spPr>
          <a:xfrm>
            <a:off x="7141956" y="2130980"/>
            <a:ext cx="1295238" cy="1295238"/>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9" cstate="print"/>
          <a:stretch>
            <a:fillRect/>
          </a:stretch>
        </p:blipFill>
        <p:spPr>
          <a:xfrm>
            <a:off x="2953089" y="4206214"/>
            <a:ext cx="1295238" cy="1295238"/>
          </a:xfrm>
          <a:prstGeom prst="rect">
            <a:avLst/>
          </a:prstGeom>
          <a:ln>
            <a:noFill/>
          </a:ln>
          <a:effectLst>
            <a:outerShdw blurRad="190500" algn="tl" rotWithShape="0">
              <a:srgbClr val="000000">
                <a:alpha val="70000"/>
              </a:srgbClr>
            </a:outerShdw>
          </a:effectLst>
        </p:spPr>
      </p:pic>
      <p:sp>
        <p:nvSpPr>
          <p:cNvPr id="12" name="TextBox 11"/>
          <p:cNvSpPr txBox="1"/>
          <p:nvPr/>
        </p:nvSpPr>
        <p:spPr>
          <a:xfrm>
            <a:off x="2016439" y="3375817"/>
            <a:ext cx="1624986" cy="707886"/>
          </a:xfrm>
          <a:prstGeom prst="rect">
            <a:avLst/>
          </a:prstGeom>
          <a:noFill/>
        </p:spPr>
        <p:txBody>
          <a:bodyPr wrap="square" rtlCol="0">
            <a:spAutoFit/>
          </a:bodyPr>
          <a:lstStyle/>
          <a:p>
            <a:pPr algn="ctr"/>
            <a:r>
              <a:rPr lang="en-US" sz="2000" b="1" dirty="0" smtClean="0">
                <a:ln w="0"/>
                <a:effectLst>
                  <a:outerShdw blurRad="38100" dist="19050" dir="2700000" algn="tl" rotWithShape="0">
                    <a:schemeClr val="tx1">
                      <a:alpha val="40000"/>
                    </a:schemeClr>
                  </a:outerShdw>
                </a:effectLst>
              </a:rPr>
              <a:t>Charles “CJ” Meade</a:t>
            </a:r>
            <a:endParaRPr lang="en-US" sz="2000" b="1" dirty="0">
              <a:ln w="0"/>
              <a:effectLst>
                <a:outerShdw blurRad="38100" dist="19050" dir="2700000" algn="tl" rotWithShape="0">
                  <a:schemeClr val="tx1">
                    <a:alpha val="40000"/>
                  </a:schemeClr>
                </a:outerShdw>
              </a:effectLst>
            </a:endParaRPr>
          </a:p>
        </p:txBody>
      </p:sp>
      <p:sp>
        <p:nvSpPr>
          <p:cNvPr id="13" name="TextBox 12"/>
          <p:cNvSpPr txBox="1"/>
          <p:nvPr/>
        </p:nvSpPr>
        <p:spPr>
          <a:xfrm>
            <a:off x="2758687" y="5443641"/>
            <a:ext cx="1624986" cy="707886"/>
          </a:xfrm>
          <a:prstGeom prst="rect">
            <a:avLst/>
          </a:prstGeom>
          <a:noFill/>
        </p:spPr>
        <p:txBody>
          <a:bodyPr wrap="square" rtlCol="0">
            <a:spAutoFit/>
          </a:bodyPr>
          <a:lstStyle/>
          <a:p>
            <a:pPr algn="ctr"/>
            <a:r>
              <a:rPr lang="en-US" sz="2000" b="1" dirty="0" smtClean="0">
                <a:ln w="0"/>
                <a:effectLst>
                  <a:outerShdw blurRad="38100" dist="19050" dir="2700000" algn="tl" rotWithShape="0">
                    <a:schemeClr val="tx1">
                      <a:alpha val="40000"/>
                    </a:schemeClr>
                  </a:outerShdw>
                </a:effectLst>
              </a:rPr>
              <a:t>Sean</a:t>
            </a:r>
          </a:p>
          <a:p>
            <a:pPr algn="ctr"/>
            <a:r>
              <a:rPr lang="en-US" sz="2000" b="1" dirty="0" smtClean="0">
                <a:ln w="0"/>
                <a:effectLst>
                  <a:outerShdw blurRad="38100" dist="19050" dir="2700000" algn="tl" rotWithShape="0">
                    <a:schemeClr val="tx1">
                      <a:alpha val="40000"/>
                    </a:schemeClr>
                  </a:outerShdw>
                </a:effectLst>
              </a:rPr>
              <a:t>Welch</a:t>
            </a:r>
            <a:endParaRPr lang="en-US" sz="2000" b="1" dirty="0">
              <a:ln w="0"/>
              <a:effectLst>
                <a:outerShdw blurRad="38100" dist="19050" dir="2700000" algn="tl" rotWithShape="0">
                  <a:schemeClr val="tx1">
                    <a:alpha val="40000"/>
                  </a:schemeClr>
                </a:outerShdw>
              </a:effectLst>
            </a:endParaRPr>
          </a:p>
        </p:txBody>
      </p:sp>
      <p:sp>
        <p:nvSpPr>
          <p:cNvPr id="14" name="TextBox 13"/>
          <p:cNvSpPr txBox="1"/>
          <p:nvPr/>
        </p:nvSpPr>
        <p:spPr>
          <a:xfrm>
            <a:off x="3683452" y="3387491"/>
            <a:ext cx="1624986" cy="707886"/>
          </a:xfrm>
          <a:prstGeom prst="rect">
            <a:avLst/>
          </a:prstGeom>
          <a:noFill/>
        </p:spPr>
        <p:txBody>
          <a:bodyPr wrap="square" rtlCol="0">
            <a:spAutoFit/>
          </a:bodyPr>
          <a:lstStyle/>
          <a:p>
            <a:pPr algn="ctr"/>
            <a:r>
              <a:rPr lang="en-US" sz="2000" b="1" dirty="0" smtClean="0">
                <a:ln w="0"/>
                <a:effectLst>
                  <a:outerShdw blurRad="38100" dist="19050" dir="2700000" algn="tl" rotWithShape="0">
                    <a:schemeClr val="tx1">
                      <a:alpha val="40000"/>
                    </a:schemeClr>
                  </a:outerShdw>
                </a:effectLst>
              </a:rPr>
              <a:t>Daniel</a:t>
            </a:r>
          </a:p>
          <a:p>
            <a:pPr algn="ctr"/>
            <a:r>
              <a:rPr lang="en-US" sz="2000" b="1" dirty="0" smtClean="0">
                <a:ln w="0"/>
                <a:effectLst>
                  <a:outerShdw blurRad="38100" dist="19050" dir="2700000" algn="tl" rotWithShape="0">
                    <a:schemeClr val="tx1">
                      <a:alpha val="40000"/>
                    </a:schemeClr>
                  </a:outerShdw>
                </a:effectLst>
              </a:rPr>
              <a:t>Lima</a:t>
            </a:r>
            <a:endParaRPr lang="en-US" sz="2000" b="1" dirty="0">
              <a:ln w="0"/>
              <a:effectLst>
                <a:outerShdw blurRad="38100" dist="19050" dir="2700000" algn="tl" rotWithShape="0">
                  <a:schemeClr val="tx1">
                    <a:alpha val="40000"/>
                  </a:schemeClr>
                </a:outerShdw>
              </a:effectLst>
            </a:endParaRPr>
          </a:p>
        </p:txBody>
      </p:sp>
      <p:sp>
        <p:nvSpPr>
          <p:cNvPr id="15" name="TextBox 14"/>
          <p:cNvSpPr txBox="1"/>
          <p:nvPr/>
        </p:nvSpPr>
        <p:spPr>
          <a:xfrm>
            <a:off x="6977082" y="3370558"/>
            <a:ext cx="1624986" cy="707886"/>
          </a:xfrm>
          <a:prstGeom prst="rect">
            <a:avLst/>
          </a:prstGeom>
          <a:noFill/>
        </p:spPr>
        <p:txBody>
          <a:bodyPr wrap="square" rtlCol="0">
            <a:spAutoFit/>
          </a:bodyPr>
          <a:lstStyle/>
          <a:p>
            <a:pPr algn="ctr"/>
            <a:r>
              <a:rPr lang="en-US" sz="2000" b="1" dirty="0">
                <a:ln w="0"/>
                <a:effectLst>
                  <a:outerShdw blurRad="38100" dist="19050" dir="2700000" algn="tl" rotWithShape="0">
                    <a:schemeClr val="tx1">
                      <a:alpha val="40000"/>
                    </a:schemeClr>
                  </a:outerShdw>
                </a:effectLst>
              </a:rPr>
              <a:t>Matthew </a:t>
            </a:r>
            <a:r>
              <a:rPr lang="en-US" sz="2000" b="1" dirty="0" err="1">
                <a:ln w="0"/>
                <a:effectLst>
                  <a:outerShdw blurRad="38100" dist="19050" dir="2700000" algn="tl" rotWithShape="0">
                    <a:schemeClr val="tx1">
                      <a:alpha val="40000"/>
                    </a:schemeClr>
                  </a:outerShdw>
                </a:effectLst>
              </a:rPr>
              <a:t>Birky</a:t>
            </a:r>
            <a:endParaRPr lang="en-US" sz="2000" b="1" dirty="0">
              <a:ln w="0"/>
              <a:effectLst>
                <a:outerShdw blurRad="38100" dist="19050" dir="2700000" algn="tl" rotWithShape="0">
                  <a:schemeClr val="tx1">
                    <a:alpha val="40000"/>
                  </a:schemeClr>
                </a:outerShdw>
              </a:effectLst>
            </a:endParaRPr>
          </a:p>
        </p:txBody>
      </p:sp>
      <p:sp>
        <p:nvSpPr>
          <p:cNvPr id="16" name="TextBox 15"/>
          <p:cNvSpPr txBox="1"/>
          <p:nvPr/>
        </p:nvSpPr>
        <p:spPr>
          <a:xfrm>
            <a:off x="381000" y="3385342"/>
            <a:ext cx="1624986" cy="707886"/>
          </a:xfrm>
          <a:prstGeom prst="rect">
            <a:avLst/>
          </a:prstGeom>
          <a:noFill/>
        </p:spPr>
        <p:txBody>
          <a:bodyPr wrap="square" rtlCol="0">
            <a:spAutoFit/>
          </a:bodyPr>
          <a:lstStyle/>
          <a:p>
            <a:pPr algn="ctr"/>
            <a:r>
              <a:rPr lang="en-US" sz="2000" b="1" dirty="0" smtClean="0">
                <a:ln w="0"/>
                <a:effectLst>
                  <a:outerShdw blurRad="38100" dist="19050" dir="2700000" algn="tl" rotWithShape="0">
                    <a:schemeClr val="tx1">
                      <a:alpha val="40000"/>
                    </a:schemeClr>
                  </a:outerShdw>
                </a:effectLst>
              </a:rPr>
              <a:t>Anton</a:t>
            </a:r>
          </a:p>
          <a:p>
            <a:pPr algn="ctr"/>
            <a:r>
              <a:rPr lang="en-US" sz="2000" b="1" dirty="0" smtClean="0">
                <a:ln w="0"/>
                <a:effectLst>
                  <a:outerShdw blurRad="38100" dist="19050" dir="2700000" algn="tl" rotWithShape="0">
                    <a:schemeClr val="tx1">
                      <a:alpha val="40000"/>
                    </a:schemeClr>
                  </a:outerShdw>
                </a:effectLst>
              </a:rPr>
              <a:t>Lopez</a:t>
            </a:r>
            <a:endParaRPr lang="en-US" sz="2000" b="1" dirty="0">
              <a:ln w="0"/>
              <a:effectLst>
                <a:outerShdw blurRad="38100" dist="19050" dir="2700000" algn="tl" rotWithShape="0">
                  <a:schemeClr val="tx1">
                    <a:alpha val="40000"/>
                  </a:schemeClr>
                </a:outerShdw>
              </a:effectLst>
            </a:endParaRPr>
          </a:p>
        </p:txBody>
      </p:sp>
      <p:sp>
        <p:nvSpPr>
          <p:cNvPr id="17" name="TextBox 16"/>
          <p:cNvSpPr txBox="1"/>
          <p:nvPr/>
        </p:nvSpPr>
        <p:spPr>
          <a:xfrm>
            <a:off x="1105126" y="5457433"/>
            <a:ext cx="1624986" cy="707886"/>
          </a:xfrm>
          <a:prstGeom prst="rect">
            <a:avLst/>
          </a:prstGeom>
          <a:noFill/>
        </p:spPr>
        <p:txBody>
          <a:bodyPr wrap="square" rtlCol="0">
            <a:spAutoFit/>
          </a:bodyPr>
          <a:lstStyle/>
          <a:p>
            <a:pPr algn="ctr"/>
            <a:r>
              <a:rPr lang="en-US" sz="2000" b="1" dirty="0">
                <a:ln w="0"/>
                <a:effectLst>
                  <a:outerShdw blurRad="38100" dist="19050" dir="2700000" algn="tl" rotWithShape="0">
                    <a:schemeClr val="tx1">
                      <a:alpha val="40000"/>
                    </a:schemeClr>
                  </a:outerShdw>
                </a:effectLst>
              </a:rPr>
              <a:t>Roberto </a:t>
            </a:r>
            <a:r>
              <a:rPr lang="en-US" sz="2000" b="1" dirty="0" err="1">
                <a:ln w="0"/>
                <a:effectLst>
                  <a:outerShdw blurRad="38100" dist="19050" dir="2700000" algn="tl" rotWithShape="0">
                    <a:schemeClr val="tx1">
                      <a:alpha val="40000"/>
                    </a:schemeClr>
                  </a:outerShdw>
                </a:effectLst>
              </a:rPr>
              <a:t>Rubiano</a:t>
            </a:r>
            <a:endParaRPr lang="en-US" sz="2000" b="1" dirty="0">
              <a:ln w="0"/>
              <a:effectLst>
                <a:outerShdw blurRad="38100" dist="19050" dir="2700000" algn="tl" rotWithShape="0">
                  <a:schemeClr val="tx1">
                    <a:alpha val="40000"/>
                  </a:schemeClr>
                </a:outerShdw>
              </a:effectLst>
            </a:endParaRPr>
          </a:p>
        </p:txBody>
      </p:sp>
      <p:sp>
        <p:nvSpPr>
          <p:cNvPr id="18" name="TextBox 17"/>
          <p:cNvSpPr txBox="1"/>
          <p:nvPr/>
        </p:nvSpPr>
        <p:spPr>
          <a:xfrm>
            <a:off x="5330267" y="3375817"/>
            <a:ext cx="1624986" cy="707886"/>
          </a:xfrm>
          <a:prstGeom prst="rect">
            <a:avLst/>
          </a:prstGeom>
          <a:noFill/>
        </p:spPr>
        <p:txBody>
          <a:bodyPr wrap="square" rtlCol="0">
            <a:spAutoFit/>
          </a:bodyPr>
          <a:lstStyle/>
          <a:p>
            <a:pPr algn="ctr"/>
            <a:r>
              <a:rPr lang="en-US" sz="2000" b="1" dirty="0" smtClean="0">
                <a:ln w="0"/>
                <a:effectLst>
                  <a:outerShdw blurRad="38100" dist="19050" dir="2700000" algn="tl" rotWithShape="0">
                    <a:schemeClr val="tx1">
                      <a:alpha val="40000"/>
                    </a:schemeClr>
                  </a:outerShdw>
                </a:effectLst>
              </a:rPr>
              <a:t>Justin</a:t>
            </a:r>
          </a:p>
          <a:p>
            <a:pPr algn="ctr"/>
            <a:r>
              <a:rPr lang="en-US" sz="2000" b="1" dirty="0" err="1" smtClean="0">
                <a:ln w="0"/>
                <a:effectLst>
                  <a:outerShdw blurRad="38100" dist="19050" dir="2700000" algn="tl" rotWithShape="0">
                    <a:schemeClr val="tx1">
                      <a:alpha val="40000"/>
                    </a:schemeClr>
                  </a:outerShdw>
                </a:effectLst>
              </a:rPr>
              <a:t>Maza</a:t>
            </a:r>
            <a:endParaRPr lang="en-US" sz="2000" b="1" dirty="0">
              <a:ln w="0"/>
              <a:effectLst>
                <a:outerShdw blurRad="38100" dist="19050" dir="2700000" algn="tl" rotWithShape="0">
                  <a:schemeClr val="tx1">
                    <a:alpha val="40000"/>
                  </a:schemeClr>
                </a:outerShdw>
              </a:effectLst>
            </a:endParaRPr>
          </a:p>
        </p:txBody>
      </p:sp>
      <p:pic>
        <p:nvPicPr>
          <p:cNvPr id="19" name="Picture 18"/>
          <p:cNvPicPr>
            <a:picLocks noChangeAspect="1"/>
          </p:cNvPicPr>
          <p:nvPr/>
        </p:nvPicPr>
        <p:blipFill>
          <a:blip r:embed="rId10" cstate="print"/>
          <a:stretch>
            <a:fillRect/>
          </a:stretch>
        </p:blipFill>
        <p:spPr>
          <a:xfrm>
            <a:off x="4634975" y="4205217"/>
            <a:ext cx="1295238" cy="1295238"/>
          </a:xfrm>
          <a:prstGeom prst="rect">
            <a:avLst/>
          </a:prstGeom>
          <a:ln>
            <a:noFill/>
          </a:ln>
          <a:effectLst>
            <a:outerShdw blurRad="190500" algn="tl" rotWithShape="0">
              <a:srgbClr val="000000">
                <a:alpha val="70000"/>
              </a:srgbClr>
            </a:outerShdw>
          </a:effectLst>
        </p:spPr>
      </p:pic>
      <p:pic>
        <p:nvPicPr>
          <p:cNvPr id="20" name="Picture 19"/>
          <p:cNvPicPr>
            <a:picLocks noChangeAspect="1"/>
          </p:cNvPicPr>
          <p:nvPr/>
        </p:nvPicPr>
        <p:blipFill>
          <a:blip r:embed="rId11" cstate="print"/>
          <a:stretch>
            <a:fillRect/>
          </a:stretch>
        </p:blipFill>
        <p:spPr>
          <a:xfrm>
            <a:off x="6270414" y="4200953"/>
            <a:ext cx="1295238" cy="1295238"/>
          </a:xfrm>
          <a:prstGeom prst="rect">
            <a:avLst/>
          </a:prstGeom>
          <a:ln>
            <a:noFill/>
          </a:ln>
          <a:effectLst>
            <a:outerShdw blurRad="190500" algn="tl" rotWithShape="0">
              <a:srgbClr val="000000">
                <a:alpha val="70000"/>
              </a:srgbClr>
            </a:outerShdw>
          </a:effectLst>
        </p:spPr>
      </p:pic>
      <p:sp>
        <p:nvSpPr>
          <p:cNvPr id="21" name="TextBox 20"/>
          <p:cNvSpPr txBox="1"/>
          <p:nvPr/>
        </p:nvSpPr>
        <p:spPr>
          <a:xfrm>
            <a:off x="4451051" y="5454163"/>
            <a:ext cx="1624986" cy="707886"/>
          </a:xfrm>
          <a:prstGeom prst="rect">
            <a:avLst/>
          </a:prstGeom>
          <a:noFill/>
        </p:spPr>
        <p:txBody>
          <a:bodyPr wrap="square" rtlCol="0">
            <a:spAutoFit/>
          </a:bodyPr>
          <a:lstStyle/>
          <a:p>
            <a:pPr algn="ctr"/>
            <a:r>
              <a:rPr lang="en-US" sz="2000" b="1" dirty="0" smtClean="0">
                <a:ln w="0"/>
                <a:effectLst>
                  <a:outerShdw blurRad="38100" dist="19050" dir="2700000" algn="tl" rotWithShape="0">
                    <a:schemeClr val="tx1">
                      <a:alpha val="40000"/>
                    </a:schemeClr>
                  </a:outerShdw>
                </a:effectLst>
              </a:rPr>
              <a:t>Oscar</a:t>
            </a:r>
          </a:p>
          <a:p>
            <a:pPr algn="ctr"/>
            <a:r>
              <a:rPr lang="en-US" sz="2000" b="1" dirty="0" err="1" smtClean="0">
                <a:ln w="0"/>
                <a:effectLst>
                  <a:outerShdw blurRad="38100" dist="19050" dir="2700000" algn="tl" rotWithShape="0">
                    <a:schemeClr val="tx1">
                      <a:alpha val="40000"/>
                    </a:schemeClr>
                  </a:outerShdw>
                </a:effectLst>
              </a:rPr>
              <a:t>Araque</a:t>
            </a:r>
            <a:endParaRPr lang="en-US" sz="2000" b="1" dirty="0">
              <a:ln w="0"/>
              <a:effectLst>
                <a:outerShdw blurRad="38100" dist="19050" dir="2700000" algn="tl" rotWithShape="0">
                  <a:schemeClr val="tx1">
                    <a:alpha val="40000"/>
                  </a:schemeClr>
                </a:outerShdw>
              </a:effectLst>
            </a:endParaRPr>
          </a:p>
        </p:txBody>
      </p:sp>
      <p:sp>
        <p:nvSpPr>
          <p:cNvPr id="22" name="TextBox 21"/>
          <p:cNvSpPr txBox="1"/>
          <p:nvPr/>
        </p:nvSpPr>
        <p:spPr>
          <a:xfrm>
            <a:off x="6109540" y="5457432"/>
            <a:ext cx="1624986" cy="707886"/>
          </a:xfrm>
          <a:prstGeom prst="rect">
            <a:avLst/>
          </a:prstGeom>
          <a:noFill/>
        </p:spPr>
        <p:txBody>
          <a:bodyPr wrap="square" rtlCol="0">
            <a:spAutoFit/>
          </a:bodyPr>
          <a:lstStyle/>
          <a:p>
            <a:pPr algn="ctr"/>
            <a:r>
              <a:rPr lang="en-US" sz="2000" b="1" dirty="0">
                <a:ln w="0"/>
                <a:effectLst>
                  <a:outerShdw blurRad="38100" dist="19050" dir="2700000" algn="tl" rotWithShape="0">
                    <a:schemeClr val="tx1">
                      <a:alpha val="40000"/>
                    </a:schemeClr>
                  </a:outerShdw>
                </a:effectLst>
              </a:rPr>
              <a:t>Santiago </a:t>
            </a:r>
            <a:r>
              <a:rPr lang="en-US" sz="2000" b="1" dirty="0" err="1">
                <a:ln w="0"/>
                <a:effectLst>
                  <a:outerShdw blurRad="38100" dist="19050" dir="2700000" algn="tl" rotWithShape="0">
                    <a:schemeClr val="tx1">
                      <a:alpha val="40000"/>
                    </a:schemeClr>
                  </a:outerShdw>
                </a:effectLst>
              </a:rPr>
              <a:t>Hoyos</a:t>
            </a:r>
            <a:endParaRPr lang="en-US" sz="2000" b="1" dirty="0">
              <a:ln w="0"/>
              <a:effectLst>
                <a:outerShdw blurRad="38100" dist="19050" dir="2700000" algn="tl" rotWithShape="0">
                  <a:schemeClr val="tx1">
                    <a:alpha val="40000"/>
                  </a:schemeClr>
                </a:outerShdw>
              </a:effectLst>
            </a:endParaRPr>
          </a:p>
        </p:txBody>
      </p:sp>
    </p:spTree>
    <p:extLst>
      <p:ext uri="{BB962C8B-B14F-4D97-AF65-F5344CB8AC3E}">
        <p14:creationId xmlns:p14="http://schemas.microsoft.com/office/powerpoint/2010/main" val="1563255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a:t>
            </a:r>
            <a:endParaRPr lang="en-US" dirty="0"/>
          </a:p>
        </p:txBody>
      </p:sp>
      <p:sp>
        <p:nvSpPr>
          <p:cNvPr id="3" name="Content Placeholder 2"/>
          <p:cNvSpPr>
            <a:spLocks noGrp="1"/>
          </p:cNvSpPr>
          <p:nvPr>
            <p:ph idx="1"/>
          </p:nvPr>
        </p:nvSpPr>
        <p:spPr/>
        <p:txBody>
          <a:bodyPr>
            <a:normAutofit/>
          </a:bodyPr>
          <a:lstStyle/>
          <a:p>
            <a:r>
              <a:rPr lang="en-US" sz="2800" dirty="0" smtClean="0"/>
              <a:t>The Wizard’s Castle</a:t>
            </a:r>
            <a:endParaRPr lang="en-US" sz="2800" dirty="0"/>
          </a:p>
        </p:txBody>
      </p:sp>
      <p:pic>
        <p:nvPicPr>
          <p:cNvPr id="1026" name="Picture 2" descr="http://fc04.deviantart.net/fs23/f/2007/330/b/a/castle_concept_art_by_Ray_MD.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594" b="12129"/>
          <a:stretch/>
        </p:blipFill>
        <p:spPr bwMode="auto">
          <a:xfrm>
            <a:off x="1101506" y="2364828"/>
            <a:ext cx="6740907" cy="38755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23522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HUD</a:t>
            </a:r>
            <a:endParaRPr lang="en-US" dirty="0"/>
          </a:p>
        </p:txBody>
      </p:sp>
      <p:pic>
        <p:nvPicPr>
          <p:cNvPr id="3" name="Picture 2"/>
          <p:cNvPicPr>
            <a:picLocks noChangeAspect="1"/>
          </p:cNvPicPr>
          <p:nvPr/>
        </p:nvPicPr>
        <p:blipFill>
          <a:blip r:embed="rId2"/>
          <a:stretch>
            <a:fillRect/>
          </a:stretch>
        </p:blipFill>
        <p:spPr>
          <a:xfrm>
            <a:off x="546735" y="2007838"/>
            <a:ext cx="8096250" cy="4048125"/>
          </a:xfrm>
          <a:prstGeom prst="rect">
            <a:avLst/>
          </a:prstGeom>
        </p:spPr>
      </p:pic>
    </p:spTree>
    <p:extLst>
      <p:ext uri="{BB962C8B-B14F-4D97-AF65-F5344CB8AC3E}">
        <p14:creationId xmlns:p14="http://schemas.microsoft.com/office/powerpoint/2010/main" val="34199907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 Style</a:t>
            </a:r>
            <a:endParaRPr lang="en-US" dirty="0"/>
          </a:p>
        </p:txBody>
      </p:sp>
      <p:pic>
        <p:nvPicPr>
          <p:cNvPr id="4" name="Picture 2" descr="C:\Users\Seanstar\Pictures\GPP(3)\Bastion_E32011_000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82326" y="2204545"/>
            <a:ext cx="5825067" cy="327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13087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2940852"/>
            <a:ext cx="7143750" cy="2343150"/>
          </a:xfrm>
          <a:prstGeom prst="rect">
            <a:avLst/>
          </a:prstGeom>
        </p:spPr>
      </p:pic>
      <p:sp>
        <p:nvSpPr>
          <p:cNvPr id="5" name="Rounded Rectangle 4"/>
          <p:cNvSpPr/>
          <p:nvPr/>
        </p:nvSpPr>
        <p:spPr>
          <a:xfrm>
            <a:off x="838200" y="5417068"/>
            <a:ext cx="121920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Move</a:t>
            </a:r>
            <a:endParaRPr lang="en-US" sz="2400" dirty="0"/>
          </a:p>
        </p:txBody>
      </p:sp>
      <p:sp>
        <p:nvSpPr>
          <p:cNvPr id="6" name="Rounded Rectangle 5"/>
          <p:cNvSpPr/>
          <p:nvPr/>
        </p:nvSpPr>
        <p:spPr>
          <a:xfrm>
            <a:off x="838200" y="2026983"/>
            <a:ext cx="121920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Pause</a:t>
            </a:r>
            <a:endParaRPr lang="en-US" sz="2400" dirty="0"/>
          </a:p>
        </p:txBody>
      </p:sp>
      <p:sp>
        <p:nvSpPr>
          <p:cNvPr id="7" name="Rounded Rectangle 6"/>
          <p:cNvSpPr/>
          <p:nvPr/>
        </p:nvSpPr>
        <p:spPr>
          <a:xfrm>
            <a:off x="2971800" y="5423288"/>
            <a:ext cx="121920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Dash</a:t>
            </a:r>
            <a:endParaRPr lang="en-US" sz="2400" dirty="0"/>
          </a:p>
        </p:txBody>
      </p:sp>
      <p:sp>
        <p:nvSpPr>
          <p:cNvPr id="8" name="Rounded Rectangle 7"/>
          <p:cNvSpPr/>
          <p:nvPr/>
        </p:nvSpPr>
        <p:spPr>
          <a:xfrm>
            <a:off x="5867400" y="2025882"/>
            <a:ext cx="121920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Attack</a:t>
            </a:r>
            <a:endParaRPr lang="en-US" sz="2400" dirty="0"/>
          </a:p>
        </p:txBody>
      </p:sp>
      <p:sp>
        <p:nvSpPr>
          <p:cNvPr id="9" name="Rounded Rectangle 8"/>
          <p:cNvSpPr/>
          <p:nvPr/>
        </p:nvSpPr>
        <p:spPr>
          <a:xfrm>
            <a:off x="2798400" y="2086906"/>
            <a:ext cx="121920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Rage</a:t>
            </a:r>
            <a:endParaRPr lang="en-US" sz="2400" dirty="0"/>
          </a:p>
        </p:txBody>
      </p:sp>
      <p:cxnSp>
        <p:nvCxnSpPr>
          <p:cNvPr id="10" name="Straight Arrow Connector 9"/>
          <p:cNvCxnSpPr>
            <a:stCxn id="8" idx="2"/>
          </p:cNvCxnSpPr>
          <p:nvPr/>
        </p:nvCxnSpPr>
        <p:spPr>
          <a:xfrm>
            <a:off x="6477000" y="2635482"/>
            <a:ext cx="609600" cy="882806"/>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1" name="Straight Arrow Connector 10"/>
          <p:cNvCxnSpPr>
            <a:stCxn id="9" idx="2"/>
          </p:cNvCxnSpPr>
          <p:nvPr/>
        </p:nvCxnSpPr>
        <p:spPr>
          <a:xfrm flipH="1">
            <a:off x="2798400" y="2696506"/>
            <a:ext cx="609600" cy="1583782"/>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a:stCxn id="7" idx="0"/>
          </p:cNvCxnSpPr>
          <p:nvPr/>
        </p:nvCxnSpPr>
        <p:spPr>
          <a:xfrm flipH="1" flipV="1">
            <a:off x="3428999" y="4955112"/>
            <a:ext cx="152401" cy="468176"/>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stCxn id="5" idx="0"/>
          </p:cNvCxnSpPr>
          <p:nvPr/>
        </p:nvCxnSpPr>
        <p:spPr>
          <a:xfrm flipV="1">
            <a:off x="1447800" y="4280288"/>
            <a:ext cx="525626" cy="1136780"/>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6" idx="2"/>
          </p:cNvCxnSpPr>
          <p:nvPr/>
        </p:nvCxnSpPr>
        <p:spPr>
          <a:xfrm flipH="1">
            <a:off x="1066800" y="2636583"/>
            <a:ext cx="381000" cy="440302"/>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7" name="Rounded Rectangle 16"/>
          <p:cNvSpPr/>
          <p:nvPr/>
        </p:nvSpPr>
        <p:spPr>
          <a:xfrm>
            <a:off x="6450067" y="5277732"/>
            <a:ext cx="175641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Rage Type</a:t>
            </a:r>
            <a:endParaRPr lang="en-US" sz="2400" dirty="0"/>
          </a:p>
        </p:txBody>
      </p:sp>
      <p:cxnSp>
        <p:nvCxnSpPr>
          <p:cNvPr id="18" name="Straight Arrow Connector 17"/>
          <p:cNvCxnSpPr>
            <a:stCxn id="17" idx="0"/>
          </p:cNvCxnSpPr>
          <p:nvPr/>
        </p:nvCxnSpPr>
        <p:spPr>
          <a:xfrm flipV="1">
            <a:off x="7328272" y="3594488"/>
            <a:ext cx="0" cy="1683244"/>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276747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a:t>
            </a:r>
            <a:endParaRPr lang="en-US" dirty="0"/>
          </a:p>
        </p:txBody>
      </p:sp>
      <p:pic>
        <p:nvPicPr>
          <p:cNvPr id="16" name="Picture 1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 y="1143000"/>
            <a:ext cx="6447272" cy="6006162"/>
          </a:xfrm>
          <a:prstGeom prst="rect">
            <a:avLst/>
          </a:prstGeom>
        </p:spPr>
      </p:pic>
      <p:sp>
        <p:nvSpPr>
          <p:cNvPr id="17" name="Rounded Rectangle 16"/>
          <p:cNvSpPr/>
          <p:nvPr/>
        </p:nvSpPr>
        <p:spPr>
          <a:xfrm>
            <a:off x="1453145" y="2792740"/>
            <a:ext cx="121920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Move</a:t>
            </a:r>
            <a:endParaRPr lang="en-US" sz="2400" dirty="0"/>
          </a:p>
        </p:txBody>
      </p:sp>
      <p:sp>
        <p:nvSpPr>
          <p:cNvPr id="18" name="Rounded Rectangle 17"/>
          <p:cNvSpPr/>
          <p:nvPr/>
        </p:nvSpPr>
        <p:spPr>
          <a:xfrm>
            <a:off x="3454773" y="3806479"/>
            <a:ext cx="121920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Pause</a:t>
            </a:r>
            <a:endParaRPr lang="en-US" sz="2400" dirty="0"/>
          </a:p>
        </p:txBody>
      </p:sp>
      <p:sp>
        <p:nvSpPr>
          <p:cNvPr id="19" name="Rounded Rectangle 18"/>
          <p:cNvSpPr/>
          <p:nvPr/>
        </p:nvSpPr>
        <p:spPr>
          <a:xfrm>
            <a:off x="5256151" y="4509051"/>
            <a:ext cx="121920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Dash</a:t>
            </a:r>
            <a:endParaRPr lang="en-US" sz="2400" dirty="0"/>
          </a:p>
        </p:txBody>
      </p:sp>
      <p:sp>
        <p:nvSpPr>
          <p:cNvPr id="20" name="Rounded Rectangle 19"/>
          <p:cNvSpPr/>
          <p:nvPr/>
        </p:nvSpPr>
        <p:spPr>
          <a:xfrm>
            <a:off x="4673973" y="1725295"/>
            <a:ext cx="121920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Attack</a:t>
            </a:r>
            <a:endParaRPr lang="en-US" sz="2400" dirty="0"/>
          </a:p>
        </p:txBody>
      </p:sp>
      <p:cxnSp>
        <p:nvCxnSpPr>
          <p:cNvPr id="22" name="Straight Arrow Connector 21"/>
          <p:cNvCxnSpPr>
            <a:stCxn id="20" idx="2"/>
          </p:cNvCxnSpPr>
          <p:nvPr/>
        </p:nvCxnSpPr>
        <p:spPr>
          <a:xfrm>
            <a:off x="5283573" y="2334895"/>
            <a:ext cx="266553" cy="618319"/>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24" name="Straight Arrow Connector 23"/>
          <p:cNvCxnSpPr>
            <a:stCxn id="19" idx="0"/>
          </p:cNvCxnSpPr>
          <p:nvPr/>
        </p:nvCxnSpPr>
        <p:spPr>
          <a:xfrm flipH="1" flipV="1">
            <a:off x="5762727" y="3657600"/>
            <a:ext cx="103024" cy="851451"/>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a:stCxn id="17" idx="0"/>
          </p:cNvCxnSpPr>
          <p:nvPr/>
        </p:nvCxnSpPr>
        <p:spPr>
          <a:xfrm flipV="1">
            <a:off x="2062745" y="2209800"/>
            <a:ext cx="677173" cy="582940"/>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a:stCxn id="18" idx="0"/>
          </p:cNvCxnSpPr>
          <p:nvPr/>
        </p:nvCxnSpPr>
        <p:spPr>
          <a:xfrm flipV="1">
            <a:off x="4064373" y="2953214"/>
            <a:ext cx="808247" cy="853265"/>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27" name="Rounded Rectangle 26"/>
          <p:cNvSpPr/>
          <p:nvPr/>
        </p:nvSpPr>
        <p:spPr>
          <a:xfrm>
            <a:off x="7058173" y="2749825"/>
            <a:ext cx="125730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Rage</a:t>
            </a:r>
            <a:endParaRPr lang="en-US" sz="2400" dirty="0"/>
          </a:p>
        </p:txBody>
      </p:sp>
      <p:cxnSp>
        <p:nvCxnSpPr>
          <p:cNvPr id="28" name="Straight Arrow Connector 27"/>
          <p:cNvCxnSpPr/>
          <p:nvPr/>
        </p:nvCxnSpPr>
        <p:spPr>
          <a:xfrm flipH="1">
            <a:off x="6372327" y="3072984"/>
            <a:ext cx="685846" cy="286441"/>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
        <p:nvSpPr>
          <p:cNvPr id="14" name="Rounded Rectangle 13"/>
          <p:cNvSpPr/>
          <p:nvPr/>
        </p:nvSpPr>
        <p:spPr>
          <a:xfrm>
            <a:off x="6272789" y="1059181"/>
            <a:ext cx="1756410"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400" dirty="0" smtClean="0"/>
              <a:t>Rage Type</a:t>
            </a:r>
            <a:endParaRPr lang="en-US" sz="2400" dirty="0"/>
          </a:p>
        </p:txBody>
      </p:sp>
      <p:cxnSp>
        <p:nvCxnSpPr>
          <p:cNvPr id="15" name="Straight Arrow Connector 14"/>
          <p:cNvCxnSpPr>
            <a:stCxn id="14" idx="2"/>
          </p:cNvCxnSpPr>
          <p:nvPr/>
        </p:nvCxnSpPr>
        <p:spPr>
          <a:xfrm flipH="1">
            <a:off x="6056026" y="1668781"/>
            <a:ext cx="1094968" cy="1123959"/>
          </a:xfrm>
          <a:prstGeom prst="straightConnector1">
            <a:avLst/>
          </a:prstGeom>
          <a:ln w="76200">
            <a:solidFill>
              <a:schemeClr val="accent1">
                <a:lumMod val="75000"/>
              </a:schemeClr>
            </a:solidFill>
            <a:tailEnd type="triangle"/>
          </a:ln>
          <a:effectLst>
            <a:outerShdw blurRad="50800" dist="38100" dir="2700000" algn="tl" rotWithShape="0">
              <a:prstClr val="black">
                <a:alpha val="40000"/>
              </a:prstClr>
            </a:outerShdw>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640842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sz="2800" dirty="0"/>
              <a:t>Intense, fast-paced ¾ view Hack-and-Slash</a:t>
            </a:r>
          </a:p>
          <a:p>
            <a:pPr>
              <a:buFont typeface="Arial" panose="020B0604020202020204" pitchFamily="34" charset="0"/>
              <a:buChar char="•"/>
            </a:pPr>
            <a:r>
              <a:rPr lang="en-US" sz="2800" dirty="0"/>
              <a:t>The mechanics are based on attacking, dashing and </a:t>
            </a:r>
            <a:r>
              <a:rPr lang="en-US" sz="2800" dirty="0" smtClean="0"/>
              <a:t>building up your rage</a:t>
            </a:r>
            <a:endParaRPr lang="en-US" sz="2800" dirty="0"/>
          </a:p>
          <a:p>
            <a:pPr>
              <a:buFont typeface="Arial" panose="020B0604020202020204" pitchFamily="34" charset="0"/>
              <a:buChar char="•"/>
            </a:pPr>
            <a:r>
              <a:rPr lang="en-US" sz="2800" dirty="0"/>
              <a:t>Takes place in an alternate fantasy realm</a:t>
            </a:r>
          </a:p>
          <a:p>
            <a:pPr>
              <a:buFont typeface="Arial" panose="020B0604020202020204" pitchFamily="34" charset="0"/>
              <a:buChar char="•"/>
            </a:pPr>
            <a:r>
              <a:rPr lang="en-US" sz="2800" dirty="0"/>
              <a:t>You control a seasoned warrior who is on a quest to save his lost </a:t>
            </a:r>
            <a:r>
              <a:rPr lang="en-US" sz="2800" dirty="0" smtClean="0"/>
              <a:t>love</a:t>
            </a:r>
            <a:endParaRPr lang="en-US" sz="2800" dirty="0"/>
          </a:p>
          <a:p>
            <a:endParaRPr lang="en-US" dirty="0"/>
          </a:p>
        </p:txBody>
      </p:sp>
    </p:spTree>
    <p:extLst>
      <p:ext uri="{BB962C8B-B14F-4D97-AF65-F5344CB8AC3E}">
        <p14:creationId xmlns:p14="http://schemas.microsoft.com/office/powerpoint/2010/main" val="8766303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076758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Vision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8786" y="1948487"/>
            <a:ext cx="8112147" cy="4056074"/>
          </a:xfrm>
          <a:prstGeom prst="rect">
            <a:avLst/>
          </a:prstGeom>
        </p:spPr>
      </p:pic>
    </p:spTree>
    <p:extLst>
      <p:ext uri="{BB962C8B-B14F-4D97-AF65-F5344CB8AC3E}">
        <p14:creationId xmlns:p14="http://schemas.microsoft.com/office/powerpoint/2010/main" val="6204275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t"/>
          <a:lstStyle/>
          <a:p>
            <a:r>
              <a:rPr lang="en-US" dirty="0" smtClean="0"/>
              <a:t>Inspiration</a:t>
            </a:r>
            <a:endParaRPr lang="en-US" dirty="0"/>
          </a:p>
        </p:txBody>
      </p:sp>
      <p:pic>
        <p:nvPicPr>
          <p:cNvPr id="4" name="Picture 2" descr="C:\Users\Seanstar\Pictures\GPP(3)\bastion-gameplay-video-aylives-com-scr-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2367" y="1109123"/>
            <a:ext cx="8068235" cy="457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6099" y="4690525"/>
            <a:ext cx="2971800" cy="1653201"/>
          </a:xfrm>
          <a:prstGeom prst="rect">
            <a:avLst/>
          </a:prstGeom>
        </p:spPr>
      </p:pic>
    </p:spTree>
    <p:extLst>
      <p:ext uri="{BB962C8B-B14F-4D97-AF65-F5344CB8AC3E}">
        <p14:creationId xmlns:p14="http://schemas.microsoft.com/office/powerpoint/2010/main" val="35173022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4169643" y="1282233"/>
            <a:ext cx="4721772" cy="4721772"/>
          </a:xfrm>
          <a:prstGeom prst="rect">
            <a:avLst/>
          </a:prstGeom>
        </p:spPr>
      </p:pic>
      <p:sp>
        <p:nvSpPr>
          <p:cNvPr id="2" name="Title 1"/>
          <p:cNvSpPr>
            <a:spLocks noGrp="1"/>
          </p:cNvSpPr>
          <p:nvPr>
            <p:ph type="title"/>
          </p:nvPr>
        </p:nvSpPr>
        <p:spPr/>
        <p:txBody>
          <a:bodyPr/>
          <a:lstStyle/>
          <a:p>
            <a:r>
              <a:rPr lang="en-US" dirty="0" smtClean="0"/>
              <a:t>Hero</a:t>
            </a:r>
            <a:endParaRPr lang="en-US" dirty="0"/>
          </a:p>
        </p:txBody>
      </p:sp>
      <p:sp>
        <p:nvSpPr>
          <p:cNvPr id="3" name="Content Placeholder 2"/>
          <p:cNvSpPr>
            <a:spLocks noGrp="1"/>
          </p:cNvSpPr>
          <p:nvPr>
            <p:ph idx="1"/>
          </p:nvPr>
        </p:nvSpPr>
        <p:spPr>
          <a:xfrm>
            <a:off x="714081" y="1845734"/>
            <a:ext cx="5150691" cy="4023360"/>
          </a:xfrm>
        </p:spPr>
        <p:txBody>
          <a:bodyPr>
            <a:normAutofit/>
          </a:bodyPr>
          <a:lstStyle/>
          <a:p>
            <a:pPr>
              <a:buFont typeface="Arial" panose="020B0604020202020204" pitchFamily="34" charset="0"/>
              <a:buChar char="•"/>
            </a:pPr>
            <a:r>
              <a:rPr lang="en-US" sz="2800" dirty="0" smtClean="0"/>
              <a:t>Seasoned, tall, lean warrior who wields a one-handed sword</a:t>
            </a:r>
          </a:p>
          <a:p>
            <a:pPr>
              <a:buFont typeface="Arial" panose="020B0604020202020204" pitchFamily="34" charset="0"/>
              <a:buChar char="•"/>
            </a:pPr>
            <a:r>
              <a:rPr lang="en-US" sz="2800" dirty="0" smtClean="0"/>
              <a:t>Lover </a:t>
            </a:r>
            <a:r>
              <a:rPr lang="en-US" sz="2800" dirty="0" smtClean="0"/>
              <a:t>was </a:t>
            </a:r>
            <a:r>
              <a:rPr lang="en-US" sz="2800" dirty="0" smtClean="0"/>
              <a:t>kidnapped</a:t>
            </a:r>
          </a:p>
          <a:p>
            <a:pPr>
              <a:buFont typeface="Arial" panose="020B0604020202020204" pitchFamily="34" charset="0"/>
              <a:buChar char="•"/>
            </a:pPr>
            <a:r>
              <a:rPr lang="en-US" sz="2800" dirty="0" smtClean="0"/>
              <a:t>Needs to master the powers of Ice and Fire to fight the Wizard</a:t>
            </a:r>
            <a:endParaRPr lang="en-US" sz="2800" dirty="0"/>
          </a:p>
        </p:txBody>
      </p:sp>
    </p:spTree>
    <p:extLst>
      <p:ext uri="{BB962C8B-B14F-4D97-AF65-F5344CB8AC3E}">
        <p14:creationId xmlns:p14="http://schemas.microsoft.com/office/powerpoint/2010/main" val="42744063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Actions</a:t>
            </a:r>
            <a:endParaRPr lang="en-US" dirty="0"/>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3200" dirty="0" smtClean="0"/>
              <a:t>Attack (65%)</a:t>
            </a:r>
          </a:p>
          <a:p>
            <a:pPr lvl="1">
              <a:buFont typeface="Arial" panose="020B0604020202020204" pitchFamily="34" charset="0"/>
              <a:buChar char="•"/>
            </a:pPr>
            <a:r>
              <a:rPr lang="en-US" sz="2800" dirty="0" smtClean="0"/>
              <a:t>Damage enemies</a:t>
            </a:r>
          </a:p>
          <a:p>
            <a:pPr lvl="1">
              <a:buFont typeface="Arial" panose="020B0604020202020204" pitchFamily="34" charset="0"/>
              <a:buChar char="•"/>
            </a:pPr>
            <a:r>
              <a:rPr lang="en-US" sz="2800" dirty="0" smtClean="0"/>
              <a:t>Manipulate the environment</a:t>
            </a:r>
          </a:p>
          <a:p>
            <a:pPr lvl="1">
              <a:buFont typeface="Arial" panose="020B0604020202020204" pitchFamily="34" charset="0"/>
              <a:buChar char="•"/>
            </a:pPr>
            <a:r>
              <a:rPr lang="en-US" sz="2800" dirty="0" smtClean="0"/>
              <a:t>Deflect projectiles</a:t>
            </a:r>
            <a:endParaRPr lang="en-US" sz="2800" dirty="0"/>
          </a:p>
        </p:txBody>
      </p:sp>
      <p:sp>
        <p:nvSpPr>
          <p:cNvPr id="4" name="TextBox 3"/>
          <p:cNvSpPr txBox="1"/>
          <p:nvPr/>
        </p:nvSpPr>
        <p:spPr>
          <a:xfrm>
            <a:off x="6710310" y="231687"/>
            <a:ext cx="1656450" cy="461665"/>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2400" b="1" dirty="0" smtClean="0">
                <a:ln w="13462">
                  <a:solidFill>
                    <a:schemeClr val="bg1"/>
                  </a:solidFill>
                  <a:prstDash val="solid"/>
                </a:ln>
                <a:solidFill>
                  <a:schemeClr val="tx1">
                    <a:lumMod val="85000"/>
                    <a:lumOff val="15000"/>
                  </a:schemeClr>
                </a:solidFill>
                <a:effectLst>
                  <a:outerShdw dist="38100" dir="2700000" algn="bl" rotWithShape="0">
                    <a:srgbClr val="00B0F0"/>
                  </a:outerShdw>
                </a:effectLst>
              </a:rPr>
              <a:t>X</a:t>
            </a:r>
            <a:r>
              <a:rPr lang="en-US" sz="2400" b="1" dirty="0" smtClean="0">
                <a:ln w="9525">
                  <a:solidFill>
                    <a:schemeClr val="bg1"/>
                  </a:solidFill>
                  <a:prstDash val="solid"/>
                </a:ln>
                <a:effectLst>
                  <a:outerShdw blurRad="12700" dist="38100" dir="2700000" algn="tl" rotWithShape="0">
                    <a:schemeClr val="bg1">
                      <a:lumMod val="50000"/>
                    </a:schemeClr>
                  </a:outerShdw>
                </a:effectLst>
              </a:rPr>
              <a:t> </a:t>
            </a:r>
            <a:r>
              <a:rPr lang="en-US" sz="2400" dirty="0" smtClean="0">
                <a:ln w="0"/>
                <a:solidFill>
                  <a:schemeClr val="tx1"/>
                </a:solidFill>
                <a:effectLst>
                  <a:outerShdw blurRad="38100" dist="19050" dir="2700000" algn="tl" rotWithShape="0">
                    <a:schemeClr val="tx1">
                      <a:alpha val="40000"/>
                    </a:schemeClr>
                  </a:outerShdw>
                </a:effectLst>
              </a:rPr>
              <a:t>Button</a:t>
            </a:r>
            <a:endParaRPr lang="en-US" sz="2400" dirty="0">
              <a:ln w="0"/>
              <a:solidFill>
                <a:schemeClr val="tx1"/>
              </a:solidFill>
              <a:effectLst>
                <a:outerShdw blurRad="38100" dist="19050" dir="2700000" algn="tl" rotWithShape="0">
                  <a:schemeClr val="tx1">
                    <a:alpha val="40000"/>
                  </a:schemeClr>
                </a:outerShdw>
              </a:effectLst>
            </a:endParaRPr>
          </a:p>
        </p:txBody>
      </p:sp>
      <p:grpSp>
        <p:nvGrpSpPr>
          <p:cNvPr id="5" name="Group 4"/>
          <p:cNvGrpSpPr/>
          <p:nvPr/>
        </p:nvGrpSpPr>
        <p:grpSpPr>
          <a:xfrm>
            <a:off x="5980199" y="92933"/>
            <a:ext cx="727372" cy="727372"/>
            <a:chOff x="1430052" y="4140067"/>
            <a:chExt cx="1219200" cy="1219200"/>
          </a:xfrm>
        </p:grpSpPr>
        <p:sp>
          <p:nvSpPr>
            <p:cNvPr id="6" name="Oval 5"/>
            <p:cNvSpPr/>
            <p:nvPr/>
          </p:nvSpPr>
          <p:spPr>
            <a:xfrm>
              <a:off x="1430052" y="4140067"/>
              <a:ext cx="1219200" cy="12192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9455" y="4381890"/>
              <a:ext cx="1140395" cy="735555"/>
            </a:xfrm>
            <a:prstGeom prst="rect">
              <a:avLst/>
            </a:prstGeom>
          </p:spPr>
        </p:pic>
      </p:grpSp>
      <p:grpSp>
        <p:nvGrpSpPr>
          <p:cNvPr id="8" name="Group 7"/>
          <p:cNvGrpSpPr/>
          <p:nvPr/>
        </p:nvGrpSpPr>
        <p:grpSpPr>
          <a:xfrm>
            <a:off x="5980199" y="906118"/>
            <a:ext cx="727372" cy="727372"/>
            <a:chOff x="2800350" y="4140067"/>
            <a:chExt cx="1219200" cy="1219200"/>
          </a:xfrm>
        </p:grpSpPr>
        <p:sp>
          <p:nvSpPr>
            <p:cNvPr id="9" name="Oval 8"/>
            <p:cNvSpPr/>
            <p:nvPr/>
          </p:nvSpPr>
          <p:spPr>
            <a:xfrm>
              <a:off x="2800350" y="4140067"/>
              <a:ext cx="1219200" cy="12192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876550" y="4254036"/>
              <a:ext cx="1104900" cy="879938"/>
            </a:xfrm>
            <a:prstGeom prst="rect">
              <a:avLst/>
            </a:prstGeom>
          </p:spPr>
        </p:pic>
      </p:grpSp>
      <p:sp>
        <p:nvSpPr>
          <p:cNvPr id="11" name="TextBox 10"/>
          <p:cNvSpPr txBox="1"/>
          <p:nvPr/>
        </p:nvSpPr>
        <p:spPr>
          <a:xfrm>
            <a:off x="6736645" y="1037879"/>
            <a:ext cx="1305678" cy="461665"/>
          </a:xfrm>
          <a:prstGeom prst="rect">
            <a:avLst/>
          </a:prstGeom>
          <a:noFill/>
        </p:spPr>
        <p:txBody>
          <a:bodyPr wrap="none" rtlCol="0">
            <a:spAutoFit/>
          </a:bodyPr>
          <a:lstStyle/>
          <a:p>
            <a:r>
              <a:rPr lang="en-US" sz="2400" dirty="0" smtClean="0">
                <a:ln w="0"/>
                <a:effectLst>
                  <a:outerShdw blurRad="38100" dist="19050" dir="2700000" algn="tl" rotWithShape="0">
                    <a:schemeClr val="tx1">
                      <a:alpha val="40000"/>
                    </a:schemeClr>
                  </a:outerShdw>
                </a:effectLst>
              </a:rPr>
              <a:t>Left Click</a:t>
            </a:r>
            <a:endParaRPr lang="en-US" sz="2400" dirty="0">
              <a:ln w="0"/>
              <a:effectLst>
                <a:outerShdw blurRad="38100" dist="19050" dir="2700000" algn="tl" rotWithShape="0">
                  <a:schemeClr val="tx1">
                    <a:alpha val="40000"/>
                  </a:schemeClr>
                </a:outerShdw>
              </a:effectLst>
            </a:endParaRPr>
          </a:p>
        </p:txBody>
      </p:sp>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52845" t="10264" r="20801" b="44736"/>
          <a:stretch/>
        </p:blipFill>
        <p:spPr>
          <a:xfrm>
            <a:off x="5772718" y="2081887"/>
            <a:ext cx="2548492" cy="2175787"/>
          </a:xfrm>
          <a:prstGeom prst="rect">
            <a:avLst/>
          </a:prstGeom>
        </p:spPr>
      </p:pic>
      <p:pic>
        <p:nvPicPr>
          <p:cNvPr id="14" name="Picture 13"/>
          <p:cNvPicPr>
            <a:picLocks noChangeAspect="1"/>
          </p:cNvPicPr>
          <p:nvPr/>
        </p:nvPicPr>
        <p:blipFill>
          <a:blip r:embed="rId7"/>
          <a:stretch>
            <a:fillRect/>
          </a:stretch>
        </p:blipFill>
        <p:spPr>
          <a:xfrm>
            <a:off x="1033462" y="4032293"/>
            <a:ext cx="1824038" cy="1751076"/>
          </a:xfrm>
          <a:prstGeom prst="rect">
            <a:avLst/>
          </a:prstGeom>
        </p:spPr>
      </p:pic>
      <p:pic>
        <p:nvPicPr>
          <p:cNvPr id="15" name="Picture 14"/>
          <p:cNvPicPr>
            <a:picLocks noChangeAspect="1"/>
          </p:cNvPicPr>
          <p:nvPr/>
        </p:nvPicPr>
        <p:blipFill>
          <a:blip r:embed="rId8"/>
          <a:stretch>
            <a:fillRect/>
          </a:stretch>
        </p:blipFill>
        <p:spPr>
          <a:xfrm>
            <a:off x="3314983" y="4033851"/>
            <a:ext cx="1904717" cy="1749518"/>
          </a:xfrm>
          <a:prstGeom prst="rect">
            <a:avLst/>
          </a:prstGeom>
        </p:spPr>
      </p:pic>
    </p:spTree>
    <p:extLst>
      <p:ext uri="{BB962C8B-B14F-4D97-AF65-F5344CB8AC3E}">
        <p14:creationId xmlns:p14="http://schemas.microsoft.com/office/powerpoint/2010/main" val="14804673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3200" dirty="0" smtClean="0"/>
              <a:t>Dash (25%)</a:t>
            </a:r>
          </a:p>
          <a:p>
            <a:pPr lvl="1">
              <a:buFont typeface="Arial" panose="020B0604020202020204" pitchFamily="34" charset="0"/>
              <a:buChar char="•"/>
            </a:pPr>
            <a:r>
              <a:rPr lang="en-US" sz="2800" dirty="0" smtClean="0"/>
              <a:t>Close distance</a:t>
            </a:r>
          </a:p>
          <a:p>
            <a:pPr lvl="1">
              <a:buFont typeface="Arial" panose="020B0604020202020204" pitchFamily="34" charset="0"/>
              <a:buChar char="•"/>
            </a:pPr>
            <a:r>
              <a:rPr lang="en-US" sz="2800" dirty="0" smtClean="0"/>
              <a:t>Avoid enemies and traps</a:t>
            </a:r>
          </a:p>
          <a:p>
            <a:pPr lvl="1">
              <a:buFont typeface="Arial" panose="020B0604020202020204" pitchFamily="34" charset="0"/>
              <a:buChar char="•"/>
            </a:pPr>
            <a:r>
              <a:rPr lang="en-US" sz="2800" dirty="0" smtClean="0"/>
              <a:t>Knock enemies back</a:t>
            </a:r>
          </a:p>
          <a:p>
            <a:pPr lvl="1">
              <a:buFont typeface="Arial" panose="020B0604020202020204" pitchFamily="34" charset="0"/>
              <a:buChar char="•"/>
            </a:pPr>
            <a:r>
              <a:rPr lang="en-US" sz="2800" dirty="0" smtClean="0"/>
              <a:t>Destroy frozen enemies</a:t>
            </a:r>
            <a:endParaRPr lang="en-US" sz="2800" dirty="0"/>
          </a:p>
        </p:txBody>
      </p:sp>
      <p:sp>
        <p:nvSpPr>
          <p:cNvPr id="4" name="TextBox 3"/>
          <p:cNvSpPr txBox="1"/>
          <p:nvPr/>
        </p:nvSpPr>
        <p:spPr>
          <a:xfrm>
            <a:off x="6710310" y="231687"/>
            <a:ext cx="1656450" cy="461665"/>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2400" b="1" dirty="0">
                <a:ln w="13462">
                  <a:solidFill>
                    <a:schemeClr val="bg1"/>
                  </a:solidFill>
                  <a:prstDash val="solid"/>
                </a:ln>
                <a:solidFill>
                  <a:schemeClr val="tx1">
                    <a:lumMod val="85000"/>
                    <a:lumOff val="15000"/>
                  </a:schemeClr>
                </a:solidFill>
                <a:effectLst>
                  <a:outerShdw dist="38100" dir="2700000" algn="bl" rotWithShape="0">
                    <a:srgbClr val="92D050"/>
                  </a:outerShdw>
                </a:effectLst>
              </a:rPr>
              <a:t>A</a:t>
            </a:r>
            <a:r>
              <a:rPr lang="en-US" sz="2400" b="1" dirty="0" smtClean="0">
                <a:ln w="9525">
                  <a:solidFill>
                    <a:schemeClr val="bg1"/>
                  </a:solidFill>
                  <a:prstDash val="solid"/>
                </a:ln>
                <a:effectLst>
                  <a:outerShdw blurRad="12700" dist="38100" dir="2700000" algn="tl" rotWithShape="0">
                    <a:schemeClr val="bg1">
                      <a:lumMod val="50000"/>
                    </a:schemeClr>
                  </a:outerShdw>
                </a:effectLst>
              </a:rPr>
              <a:t> </a:t>
            </a:r>
            <a:r>
              <a:rPr lang="en-US" sz="2400" dirty="0" smtClean="0">
                <a:ln w="0"/>
                <a:solidFill>
                  <a:schemeClr val="tx1"/>
                </a:solidFill>
                <a:effectLst>
                  <a:outerShdw blurRad="38100" dist="19050" dir="2700000" algn="tl" rotWithShape="0">
                    <a:schemeClr val="tx1">
                      <a:alpha val="40000"/>
                    </a:schemeClr>
                  </a:outerShdw>
                </a:effectLst>
              </a:rPr>
              <a:t>Button</a:t>
            </a:r>
            <a:endParaRPr lang="en-US" sz="2400" dirty="0">
              <a:ln w="0"/>
              <a:solidFill>
                <a:schemeClr val="tx1"/>
              </a:solidFill>
              <a:effectLst>
                <a:outerShdw blurRad="38100" dist="19050" dir="2700000" algn="tl" rotWithShape="0">
                  <a:schemeClr val="tx1">
                    <a:alpha val="40000"/>
                  </a:schemeClr>
                </a:outerShdw>
              </a:effectLst>
            </a:endParaRPr>
          </a:p>
        </p:txBody>
      </p:sp>
      <p:grpSp>
        <p:nvGrpSpPr>
          <p:cNvPr id="5" name="Group 4"/>
          <p:cNvGrpSpPr/>
          <p:nvPr/>
        </p:nvGrpSpPr>
        <p:grpSpPr>
          <a:xfrm>
            <a:off x="5980199" y="92933"/>
            <a:ext cx="727372" cy="727372"/>
            <a:chOff x="1430052" y="4140067"/>
            <a:chExt cx="1219200" cy="1219200"/>
          </a:xfrm>
        </p:grpSpPr>
        <p:sp>
          <p:nvSpPr>
            <p:cNvPr id="6" name="Oval 5"/>
            <p:cNvSpPr/>
            <p:nvPr/>
          </p:nvSpPr>
          <p:spPr>
            <a:xfrm>
              <a:off x="1430052" y="4140067"/>
              <a:ext cx="1219200" cy="12192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69455" y="4381890"/>
              <a:ext cx="1140395" cy="735555"/>
            </a:xfrm>
            <a:prstGeom prst="rect">
              <a:avLst/>
            </a:prstGeom>
          </p:spPr>
        </p:pic>
      </p:grpSp>
      <p:grpSp>
        <p:nvGrpSpPr>
          <p:cNvPr id="8" name="Group 7"/>
          <p:cNvGrpSpPr/>
          <p:nvPr/>
        </p:nvGrpSpPr>
        <p:grpSpPr>
          <a:xfrm>
            <a:off x="5980199" y="906118"/>
            <a:ext cx="727372" cy="727372"/>
            <a:chOff x="2800350" y="4140067"/>
            <a:chExt cx="1219200" cy="1219200"/>
          </a:xfrm>
        </p:grpSpPr>
        <p:sp>
          <p:nvSpPr>
            <p:cNvPr id="9" name="Oval 8"/>
            <p:cNvSpPr/>
            <p:nvPr/>
          </p:nvSpPr>
          <p:spPr>
            <a:xfrm>
              <a:off x="2800350" y="4140067"/>
              <a:ext cx="1219200" cy="12192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cstate="print">
              <a:duotone>
                <a:schemeClr val="accent1">
                  <a:shade val="45000"/>
                  <a:satMod val="135000"/>
                </a:schemeClr>
                <a:prstClr val="white"/>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tretch>
              <a:fillRect/>
            </a:stretch>
          </p:blipFill>
          <p:spPr>
            <a:xfrm>
              <a:off x="2876550" y="4254036"/>
              <a:ext cx="1104900" cy="879938"/>
            </a:xfrm>
            <a:prstGeom prst="rect">
              <a:avLst/>
            </a:prstGeom>
          </p:spPr>
        </p:pic>
      </p:grpSp>
      <p:sp>
        <p:nvSpPr>
          <p:cNvPr id="11" name="TextBox 10"/>
          <p:cNvSpPr txBox="1"/>
          <p:nvPr/>
        </p:nvSpPr>
        <p:spPr>
          <a:xfrm>
            <a:off x="6736645" y="1037879"/>
            <a:ext cx="1409360" cy="461665"/>
          </a:xfrm>
          <a:prstGeom prst="rect">
            <a:avLst/>
          </a:prstGeom>
          <a:noFill/>
        </p:spPr>
        <p:txBody>
          <a:bodyPr wrap="none" rtlCol="0">
            <a:spAutoFit/>
          </a:bodyPr>
          <a:lstStyle/>
          <a:p>
            <a:r>
              <a:rPr lang="en-US" sz="2400" dirty="0" smtClean="0">
                <a:ln w="0"/>
                <a:effectLst>
                  <a:outerShdw blurRad="38100" dist="19050" dir="2700000" algn="tl" rotWithShape="0">
                    <a:schemeClr val="tx1">
                      <a:alpha val="40000"/>
                    </a:schemeClr>
                  </a:outerShdw>
                </a:effectLst>
              </a:rPr>
              <a:t>Space Bar</a:t>
            </a:r>
            <a:endParaRPr lang="en-US" sz="2400" dirty="0">
              <a:ln w="0"/>
              <a:effectLst>
                <a:outerShdw blurRad="38100" dist="19050" dir="2700000" algn="tl" rotWithShape="0">
                  <a:schemeClr val="tx1">
                    <a:alpha val="40000"/>
                  </a:schemeClr>
                </a:outerShdw>
              </a:effectLst>
            </a:endParaRPr>
          </a:p>
        </p:txBody>
      </p:sp>
      <p:pic>
        <p:nvPicPr>
          <p:cNvPr id="12" name="Picture 11"/>
          <p:cNvPicPr>
            <a:picLocks noChangeAspect="1"/>
          </p:cNvPicPr>
          <p:nvPr/>
        </p:nvPicPr>
        <p:blipFill>
          <a:blip r:embed="rId5"/>
          <a:stretch>
            <a:fillRect/>
          </a:stretch>
        </p:blipFill>
        <p:spPr>
          <a:xfrm>
            <a:off x="5857874" y="2004245"/>
            <a:ext cx="2009775" cy="1853169"/>
          </a:xfrm>
          <a:prstGeom prst="rect">
            <a:avLst/>
          </a:prstGeom>
        </p:spPr>
      </p:pic>
      <p:pic>
        <p:nvPicPr>
          <p:cNvPr id="13" name="Picture 12"/>
          <p:cNvPicPr>
            <a:picLocks noChangeAspect="1"/>
          </p:cNvPicPr>
          <p:nvPr/>
        </p:nvPicPr>
        <p:blipFill>
          <a:blip r:embed="rId6"/>
          <a:stretch>
            <a:fillRect/>
          </a:stretch>
        </p:blipFill>
        <p:spPr>
          <a:xfrm>
            <a:off x="5434011" y="4015925"/>
            <a:ext cx="2857500" cy="2028825"/>
          </a:xfrm>
          <a:prstGeom prst="rect">
            <a:avLst/>
          </a:prstGeom>
        </p:spPr>
      </p:pic>
    </p:spTree>
    <p:extLst>
      <p:ext uri="{BB962C8B-B14F-4D97-AF65-F5344CB8AC3E}">
        <p14:creationId xmlns:p14="http://schemas.microsoft.com/office/powerpoint/2010/main" val="19873559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Actions</a:t>
            </a:r>
          </a:p>
        </p:txBody>
      </p:sp>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3200" dirty="0" smtClean="0"/>
              <a:t>Rage (10%)</a:t>
            </a:r>
          </a:p>
          <a:p>
            <a:pPr lvl="1">
              <a:buFont typeface="Arial" panose="020B0604020202020204" pitchFamily="34" charset="0"/>
              <a:buChar char="•"/>
            </a:pPr>
            <a:r>
              <a:rPr lang="en-US" sz="2800" dirty="0" smtClean="0"/>
              <a:t>Increments when attacking, decrements otherwise</a:t>
            </a:r>
          </a:p>
          <a:p>
            <a:pPr lvl="1">
              <a:buFont typeface="Arial" panose="020B0604020202020204" pitchFamily="34" charset="0"/>
              <a:buChar char="•"/>
            </a:pPr>
            <a:r>
              <a:rPr lang="en-US" sz="2800" dirty="0" smtClean="0"/>
              <a:t>Player attacks faster and stronger</a:t>
            </a:r>
          </a:p>
          <a:p>
            <a:pPr lvl="1">
              <a:buFont typeface="Arial" panose="020B0604020202020204" pitchFamily="34" charset="0"/>
              <a:buChar char="•"/>
            </a:pPr>
            <a:r>
              <a:rPr lang="en-US" sz="2800" dirty="0" smtClean="0"/>
              <a:t>When fully loaded, release a special attack that consumes it</a:t>
            </a:r>
            <a:endParaRPr lang="en-US" sz="2400" dirty="0"/>
          </a:p>
        </p:txBody>
      </p:sp>
      <p:sp>
        <p:nvSpPr>
          <p:cNvPr id="4" name="TextBox 3"/>
          <p:cNvSpPr txBox="1"/>
          <p:nvPr/>
        </p:nvSpPr>
        <p:spPr>
          <a:xfrm>
            <a:off x="6710310" y="231687"/>
            <a:ext cx="1656450" cy="461665"/>
          </a:xfrm>
          <a:prstGeom prst="rect">
            <a:avLst/>
          </a:prstGeom>
          <a:noFill/>
          <a:ln>
            <a:noFill/>
          </a:ln>
        </p:spPr>
        <p:style>
          <a:lnRef idx="3">
            <a:schemeClr val="lt1"/>
          </a:lnRef>
          <a:fillRef idx="1">
            <a:schemeClr val="accent1"/>
          </a:fillRef>
          <a:effectRef idx="1">
            <a:schemeClr val="accent1"/>
          </a:effectRef>
          <a:fontRef idx="minor">
            <a:schemeClr val="lt1"/>
          </a:fontRef>
        </p:style>
        <p:txBody>
          <a:bodyPr wrap="square" rtlCol="0">
            <a:spAutoFit/>
          </a:bodyPr>
          <a:lstStyle/>
          <a:p>
            <a:r>
              <a:rPr lang="en-US" sz="2400" b="1" dirty="0" smtClean="0">
                <a:ln w="13462">
                  <a:solidFill>
                    <a:schemeClr val="bg1"/>
                  </a:solidFill>
                  <a:prstDash val="solid"/>
                </a:ln>
                <a:solidFill>
                  <a:schemeClr val="tx1">
                    <a:lumMod val="85000"/>
                    <a:lumOff val="15000"/>
                  </a:schemeClr>
                </a:solidFill>
                <a:effectLst>
                  <a:outerShdw dist="38100" dir="2700000" algn="bl" rotWithShape="0">
                    <a:srgbClr val="C00000"/>
                  </a:outerShdw>
                </a:effectLst>
              </a:rPr>
              <a:t>B</a:t>
            </a:r>
            <a:r>
              <a:rPr lang="en-US" sz="2400" b="1" dirty="0" smtClean="0">
                <a:ln w="9525">
                  <a:solidFill>
                    <a:schemeClr val="bg1"/>
                  </a:solidFill>
                  <a:prstDash val="solid"/>
                </a:ln>
                <a:effectLst>
                  <a:outerShdw blurRad="12700" dist="38100" dir="2700000" algn="tl" rotWithShape="0">
                    <a:schemeClr val="bg1">
                      <a:lumMod val="50000"/>
                    </a:schemeClr>
                  </a:outerShdw>
                </a:effectLst>
              </a:rPr>
              <a:t> </a:t>
            </a:r>
            <a:r>
              <a:rPr lang="en-US" sz="2400" dirty="0" smtClean="0">
                <a:ln w="0"/>
                <a:solidFill>
                  <a:schemeClr val="tx1"/>
                </a:solidFill>
                <a:effectLst>
                  <a:outerShdw blurRad="38100" dist="19050" dir="2700000" algn="tl" rotWithShape="0">
                    <a:schemeClr val="tx1">
                      <a:alpha val="40000"/>
                    </a:schemeClr>
                  </a:outerShdw>
                </a:effectLst>
              </a:rPr>
              <a:t>Button</a:t>
            </a:r>
            <a:endParaRPr lang="en-US" sz="2400" dirty="0">
              <a:ln w="0"/>
              <a:solidFill>
                <a:schemeClr val="tx1"/>
              </a:solidFill>
              <a:effectLst>
                <a:outerShdw blurRad="38100" dist="19050" dir="2700000" algn="tl" rotWithShape="0">
                  <a:schemeClr val="tx1">
                    <a:alpha val="40000"/>
                  </a:schemeClr>
                </a:outerShdw>
              </a:effectLst>
            </a:endParaRPr>
          </a:p>
        </p:txBody>
      </p:sp>
      <p:grpSp>
        <p:nvGrpSpPr>
          <p:cNvPr id="5" name="Group 4"/>
          <p:cNvGrpSpPr/>
          <p:nvPr/>
        </p:nvGrpSpPr>
        <p:grpSpPr>
          <a:xfrm>
            <a:off x="5980199" y="92933"/>
            <a:ext cx="727372" cy="727372"/>
            <a:chOff x="1430052" y="4140067"/>
            <a:chExt cx="1219200" cy="1219200"/>
          </a:xfrm>
        </p:grpSpPr>
        <p:sp>
          <p:nvSpPr>
            <p:cNvPr id="6" name="Oval 5"/>
            <p:cNvSpPr/>
            <p:nvPr/>
          </p:nvSpPr>
          <p:spPr>
            <a:xfrm>
              <a:off x="1430052" y="4140067"/>
              <a:ext cx="1219200" cy="12192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9455" y="4381890"/>
              <a:ext cx="1140395" cy="735555"/>
            </a:xfrm>
            <a:prstGeom prst="rect">
              <a:avLst/>
            </a:prstGeom>
          </p:spPr>
        </p:pic>
      </p:grpSp>
      <p:grpSp>
        <p:nvGrpSpPr>
          <p:cNvPr id="8" name="Group 7"/>
          <p:cNvGrpSpPr/>
          <p:nvPr/>
        </p:nvGrpSpPr>
        <p:grpSpPr>
          <a:xfrm>
            <a:off x="5980199" y="906118"/>
            <a:ext cx="727372" cy="727372"/>
            <a:chOff x="2800350" y="4140067"/>
            <a:chExt cx="1219200" cy="1219200"/>
          </a:xfrm>
        </p:grpSpPr>
        <p:sp>
          <p:nvSpPr>
            <p:cNvPr id="9" name="Oval 8"/>
            <p:cNvSpPr/>
            <p:nvPr/>
          </p:nvSpPr>
          <p:spPr>
            <a:xfrm>
              <a:off x="2800350" y="4140067"/>
              <a:ext cx="1219200" cy="12192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4" cstate="print">
              <a:duotone>
                <a:schemeClr val="accent1">
                  <a:shade val="45000"/>
                  <a:satMod val="135000"/>
                </a:schemeClr>
                <a:prstClr val="white"/>
              </a:duotone>
              <a:extLst>
                <a:ext uri="{BEBA8EAE-BF5A-486C-A8C5-ECC9F3942E4B}">
                  <a14:imgProps xmlns:a14="http://schemas.microsoft.com/office/drawing/2010/main">
                    <a14:imgLayer r:embed="rId5">
                      <a14:imgEffect>
                        <a14:artisticPhotocopy/>
                      </a14:imgEffect>
                    </a14:imgLayer>
                  </a14:imgProps>
                </a:ext>
                <a:ext uri="{28A0092B-C50C-407E-A947-70E740481C1C}">
                  <a14:useLocalDpi xmlns:a14="http://schemas.microsoft.com/office/drawing/2010/main" val="0"/>
                </a:ext>
              </a:extLst>
            </a:blip>
            <a:stretch>
              <a:fillRect/>
            </a:stretch>
          </p:blipFill>
          <p:spPr>
            <a:xfrm>
              <a:off x="2876550" y="4254036"/>
              <a:ext cx="1104900" cy="879938"/>
            </a:xfrm>
            <a:prstGeom prst="rect">
              <a:avLst/>
            </a:prstGeom>
          </p:spPr>
        </p:pic>
      </p:grpSp>
      <p:sp>
        <p:nvSpPr>
          <p:cNvPr id="11" name="TextBox 10"/>
          <p:cNvSpPr txBox="1"/>
          <p:nvPr/>
        </p:nvSpPr>
        <p:spPr>
          <a:xfrm>
            <a:off x="6736645" y="1037879"/>
            <a:ext cx="1072538" cy="461665"/>
          </a:xfrm>
          <a:prstGeom prst="rect">
            <a:avLst/>
          </a:prstGeom>
          <a:noFill/>
        </p:spPr>
        <p:txBody>
          <a:bodyPr wrap="none" rtlCol="0">
            <a:spAutoFit/>
          </a:bodyPr>
          <a:lstStyle/>
          <a:p>
            <a:r>
              <a:rPr lang="en-US" sz="2400" dirty="0" smtClean="0">
                <a:ln w="0"/>
                <a:effectLst>
                  <a:outerShdw blurRad="38100" dist="19050" dir="2700000" algn="tl" rotWithShape="0">
                    <a:schemeClr val="tx1">
                      <a:alpha val="40000"/>
                    </a:schemeClr>
                  </a:outerShdw>
                </a:effectLst>
              </a:rPr>
              <a:t>“F” key</a:t>
            </a:r>
            <a:endParaRPr lang="en-US" sz="2400" dirty="0">
              <a:ln w="0"/>
              <a:effectLst>
                <a:outerShdw blurRad="38100" dist="19050" dir="2700000" algn="tl" rotWithShape="0">
                  <a:schemeClr val="tx1">
                    <a:alpha val="40000"/>
                  </a:schemeClr>
                </a:outerShdw>
              </a:effectLst>
            </a:endParaRPr>
          </a:p>
        </p:txBody>
      </p:sp>
    </p:spTree>
    <p:extLst>
      <p:ext uri="{BB962C8B-B14F-4D97-AF65-F5344CB8AC3E}">
        <p14:creationId xmlns:p14="http://schemas.microsoft.com/office/powerpoint/2010/main" val="10593638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 Flow</a:t>
            </a:r>
            <a:endParaRPr lang="en-US" dirty="0"/>
          </a:p>
        </p:txBody>
      </p:sp>
      <p:graphicFrame>
        <p:nvGraphicFramePr>
          <p:cNvPr id="4" name="Diagram 3"/>
          <p:cNvGraphicFramePr/>
          <p:nvPr>
            <p:extLst>
              <p:ext uri="{D42A27DB-BD31-4B8C-83A1-F6EECF244321}">
                <p14:modId xmlns:p14="http://schemas.microsoft.com/office/powerpoint/2010/main" val="827075551"/>
              </p:ext>
            </p:extLst>
          </p:nvPr>
        </p:nvGraphicFramePr>
        <p:xfrm>
          <a:off x="533400" y="1965961"/>
          <a:ext cx="8068306" cy="32727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5" name="Group 4"/>
          <p:cNvGrpSpPr/>
          <p:nvPr/>
        </p:nvGrpSpPr>
        <p:grpSpPr>
          <a:xfrm>
            <a:off x="7807352" y="5667304"/>
            <a:ext cx="1118815" cy="476322"/>
            <a:chOff x="4702633" y="1531255"/>
            <a:chExt cx="1118815" cy="671289"/>
          </a:xfrm>
        </p:grpSpPr>
        <p:sp>
          <p:nvSpPr>
            <p:cNvPr id="6" name="Rounded Rectangle 5"/>
            <p:cNvSpPr/>
            <p:nvPr/>
          </p:nvSpPr>
          <p:spPr>
            <a:xfrm>
              <a:off x="4702633" y="1531255"/>
              <a:ext cx="1118815" cy="671289"/>
            </a:xfrm>
            <a:prstGeom prst="roundRect">
              <a:avLst>
                <a:gd name="adj" fmla="val 10000"/>
              </a:avLst>
            </a:prstGeom>
            <a:solidFill>
              <a:schemeClr val="accent1"/>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7" name="Rounded Rectangle 4"/>
            <p:cNvSpPr/>
            <p:nvPr/>
          </p:nvSpPr>
          <p:spPr>
            <a:xfrm>
              <a:off x="4722294" y="1550916"/>
              <a:ext cx="1079493" cy="6319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2400" b="1" kern="1200" dirty="0" smtClean="0"/>
                <a:t>Rage</a:t>
              </a:r>
              <a:endParaRPr lang="en-US" sz="2400" b="1" kern="1200" dirty="0"/>
            </a:p>
          </p:txBody>
        </p:sp>
      </p:grpSp>
      <p:grpSp>
        <p:nvGrpSpPr>
          <p:cNvPr id="8" name="Group 7"/>
          <p:cNvGrpSpPr/>
          <p:nvPr/>
        </p:nvGrpSpPr>
        <p:grpSpPr>
          <a:xfrm>
            <a:off x="5291353" y="5667304"/>
            <a:ext cx="1118815" cy="476322"/>
            <a:chOff x="1569950" y="2650070"/>
            <a:chExt cx="1118815" cy="671289"/>
          </a:xfrm>
        </p:grpSpPr>
        <p:sp>
          <p:nvSpPr>
            <p:cNvPr id="9" name="Rounded Rectangle 8"/>
            <p:cNvSpPr/>
            <p:nvPr/>
          </p:nvSpPr>
          <p:spPr>
            <a:xfrm>
              <a:off x="1569950" y="2650070"/>
              <a:ext cx="1118815" cy="671289"/>
            </a:xfrm>
            <a:prstGeom prst="roundRect">
              <a:avLst>
                <a:gd name="adj" fmla="val 10000"/>
              </a:avLst>
            </a:prstGeom>
            <a:solidFill>
              <a:srgbClr val="C0000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0" name="Rounded Rectangle 4"/>
            <p:cNvSpPr/>
            <p:nvPr/>
          </p:nvSpPr>
          <p:spPr>
            <a:xfrm>
              <a:off x="1589611" y="2669731"/>
              <a:ext cx="1079493" cy="6319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2400" b="1" kern="1200" dirty="0" smtClean="0"/>
                <a:t>Attack</a:t>
              </a:r>
              <a:endParaRPr lang="en-US" sz="2400" b="1" kern="1200" dirty="0"/>
            </a:p>
          </p:txBody>
        </p:sp>
      </p:grpSp>
      <p:grpSp>
        <p:nvGrpSpPr>
          <p:cNvPr id="11" name="Group 10"/>
          <p:cNvGrpSpPr/>
          <p:nvPr/>
        </p:nvGrpSpPr>
        <p:grpSpPr>
          <a:xfrm>
            <a:off x="6557444" y="5667304"/>
            <a:ext cx="1118815" cy="476322"/>
            <a:chOff x="1569950" y="412439"/>
            <a:chExt cx="1118815" cy="671289"/>
          </a:xfrm>
        </p:grpSpPr>
        <p:sp>
          <p:nvSpPr>
            <p:cNvPr id="12" name="Rounded Rectangle 11"/>
            <p:cNvSpPr/>
            <p:nvPr/>
          </p:nvSpPr>
          <p:spPr>
            <a:xfrm>
              <a:off x="1569950" y="412439"/>
              <a:ext cx="1118815" cy="671289"/>
            </a:xfrm>
            <a:prstGeom prst="roundRect">
              <a:avLst>
                <a:gd name="adj" fmla="val 10000"/>
              </a:avLst>
            </a:prstGeom>
            <a:solidFill>
              <a:srgbClr val="92D050"/>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3" name="Rounded Rectangle 4"/>
            <p:cNvSpPr/>
            <p:nvPr/>
          </p:nvSpPr>
          <p:spPr>
            <a:xfrm>
              <a:off x="1589611" y="432100"/>
              <a:ext cx="1079493" cy="63196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2400" b="1" kern="1200" dirty="0" smtClean="0"/>
                <a:t>Dash</a:t>
              </a:r>
              <a:endParaRPr lang="en-US" sz="2400" b="1" kern="1200" dirty="0"/>
            </a:p>
          </p:txBody>
        </p:sp>
      </p:grpSp>
    </p:spTree>
    <p:extLst>
      <p:ext uri="{BB962C8B-B14F-4D97-AF65-F5344CB8AC3E}">
        <p14:creationId xmlns:p14="http://schemas.microsoft.com/office/powerpoint/2010/main" val="4057475061"/>
      </p:ext>
    </p:extLst>
  </p:cSld>
  <p:clrMapOvr>
    <a:masterClrMapping/>
  </p:clrMapOvr>
</p:sld>
</file>

<file path=ppt/theme/theme1.xml><?xml version="1.0" encoding="utf-8"?>
<a:theme xmlns:a="http://schemas.openxmlformats.org/drawingml/2006/main" name="Retrospect">
  <a:themeElements>
    <a:clrScheme name="*9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Custom 33">
      <a:majorFont>
        <a:latin typeface="Calibri Light" panose="020F0302020204030204"/>
        <a:ea typeface=""/>
        <a:cs typeface=""/>
      </a:majorFont>
      <a:minorFont>
        <a:latin typeface="Calibri" panose="020F0502020204030204"/>
        <a:ea typeface=""/>
        <a:cs typeface=""/>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355</TotalTime>
  <Words>1696</Words>
  <Application>Microsoft Office PowerPoint</Application>
  <PresentationFormat>On-screen Show (4:3)</PresentationFormat>
  <Paragraphs>165</Paragraphs>
  <Slides>26</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Retrospect</vt:lpstr>
      <vt:lpstr>Berserker</vt:lpstr>
      <vt:lpstr>Team</vt:lpstr>
      <vt:lpstr>Game Vision</vt:lpstr>
      <vt:lpstr>Inspiration</vt:lpstr>
      <vt:lpstr>Hero</vt:lpstr>
      <vt:lpstr>Actions</vt:lpstr>
      <vt:lpstr>Actions</vt:lpstr>
      <vt:lpstr>Actions</vt:lpstr>
      <vt:lpstr>Level Flow</vt:lpstr>
      <vt:lpstr>PowerPoint Presentation</vt:lpstr>
      <vt:lpstr>PowerPoint Presentation</vt:lpstr>
      <vt:lpstr>Enemies</vt:lpstr>
      <vt:lpstr>Enemies</vt:lpstr>
      <vt:lpstr>Enemies</vt:lpstr>
      <vt:lpstr>Final Boss (Wizard)</vt:lpstr>
      <vt:lpstr>Final Boss (Wizard)</vt:lpstr>
      <vt:lpstr>Final Boss (Wizard)</vt:lpstr>
      <vt:lpstr>Where</vt:lpstr>
      <vt:lpstr>Where</vt:lpstr>
      <vt:lpstr>Where</vt:lpstr>
      <vt:lpstr>HUD</vt:lpstr>
      <vt:lpstr>Art Style</vt:lpstr>
      <vt:lpstr>Controls</vt:lpstr>
      <vt:lpstr>Controls</vt:lpstr>
      <vt:lpstr>Recap</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Berserker</dc:title>
  <dc:creator>Daniel Marques de Lima</dc:creator>
  <cp:lastModifiedBy>Daniel Marques de Lima</cp:lastModifiedBy>
  <cp:revision>35</cp:revision>
  <dcterms:created xsi:type="dcterms:W3CDTF">2012-10-01T20:07:47Z</dcterms:created>
  <dcterms:modified xsi:type="dcterms:W3CDTF">2012-10-02T13:30:01Z</dcterms:modified>
</cp:coreProperties>
</file>